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2.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22.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y="5143500" cx="9144000"/>
  <p:notesSz cx="6858000" cy="9144000"/>
  <p:embeddedFontLst>
    <p:embeddedFont>
      <p:font typeface="Poppins"/>
      <p:regular r:id="rId28"/>
      <p:bold r:id="rId29"/>
      <p:italic r:id="rId30"/>
      <p:boldItalic r:id="rId31"/>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Poppins-boldItalic.fntdata"/><Relationship Id="rId30" Type="http://schemas.openxmlformats.org/officeDocument/2006/relationships/font" Target="fonts/Poppins-italic.fntdata"/><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font" Target="fonts/Poppins-regular.fntdata"/><Relationship Id="rId27" Type="http://schemas.openxmlformats.org/officeDocument/2006/relationships/slide" Target="slides/slide22.xml"/><Relationship Id="rId29" Type="http://schemas.openxmlformats.org/officeDocument/2006/relationships/font" Target="fonts/Poppins-bold.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40" Type="http://schemas.openxmlformats.org/officeDocument/2006/relationships/hyperlink" Target="https://docs.google.com/presentation/d/1SizbGtF9nyYHG77H-LjeNlOy9AxQgc4YYMH1P2nfuyA/pub?start=true&amp;loop=true&amp;delayms=3000" TargetMode="External"/><Relationship Id="rId42" Type="http://schemas.openxmlformats.org/officeDocument/2006/relationships/hyperlink" Target="https://docs.google.com/document/d/10ts8mjv-hJFUqJ5fV4MaQj__3wku-06FPihyuhYpvLE/edit?usp=sharing" TargetMode="External"/><Relationship Id="rId41" Type="http://schemas.openxmlformats.org/officeDocument/2006/relationships/hyperlink" Target="https://docs.google.com/presentation/d/1SizbGtF9nyYHG77H-LjeNlOy9AxQgc4YYMH1P2nfuyA/view" TargetMode="External"/><Relationship Id="rId44" Type="http://schemas.openxmlformats.org/officeDocument/2006/relationships/hyperlink" Target="https://docs.google.com/document/d/10ts8mjv-hJFUqJ5fV4MaQj__3wku-06FPihyuhYpvLE/view" TargetMode="External"/><Relationship Id="rId43" Type="http://schemas.openxmlformats.org/officeDocument/2006/relationships/hyperlink" Target="https://docs.google.com/document/d/10ts8mjv-hJFUqJ5fV4MaQj__3wku-06FPihyuhYpvLE/pub" TargetMode="External"/><Relationship Id="rId46" Type="http://schemas.openxmlformats.org/officeDocument/2006/relationships/hyperlink" Target="https://docs.google.com/presentation/d/1mDqymGcbCGfUP3lockq9ov-OrqJ10wox3WqnNhi2b-E/pub?start=true&amp;loop=true&amp;delayms=3000" TargetMode="External"/><Relationship Id="rId45" Type="http://schemas.openxmlformats.org/officeDocument/2006/relationships/hyperlink" Target="https://docs.google.com/presentation/d/1mDqymGcbCGfUP3lockq9ov-OrqJ10wox3WqnNhi2b-E/edit?usp=sharing" TargetMode="External"/><Relationship Id="rId1" Type="http://schemas.openxmlformats.org/officeDocument/2006/relationships/notesMaster" Target="../notesMasters/notesMaster1.xml"/><Relationship Id="rId2" Type="http://schemas.openxmlformats.org/officeDocument/2006/relationships/hyperlink" Target="https://drive.google.com/drive/folders/1amMSryS5zY0CfIHAJYqOus8IOoGsJTkf?usp=sharing" TargetMode="External"/><Relationship Id="rId3" Type="http://schemas.openxmlformats.org/officeDocument/2006/relationships/hyperlink" Target="https://drive.google.com/file/d/1uUIGhdiEdWVZFg91cMGTa4xKlHyW-Cya/view?usp=sharing" TargetMode="External"/><Relationship Id="rId4" Type="http://schemas.openxmlformats.org/officeDocument/2006/relationships/hyperlink" Target="https://drive.google.com/file/d/1HzVew5EkjTDQLOJiy1wWTFL_IrFo2925/view?usp=sharing" TargetMode="External"/><Relationship Id="rId9" Type="http://schemas.openxmlformats.org/officeDocument/2006/relationships/hyperlink" Target="https://drive.google.com/file/d/1WQe_7ZoDY6hR1FJ4-CYVvKs9d2kD7WJA/view?usp=sharing" TargetMode="External"/><Relationship Id="rId48" Type="http://schemas.openxmlformats.org/officeDocument/2006/relationships/hyperlink" Target="https://docs.google.com/document/d/1_j4A60Veo_6Ej-pRKQcbJrYU_TIKAV3hOr2oYAIEzik/edit?usp=sharing" TargetMode="External"/><Relationship Id="rId47" Type="http://schemas.openxmlformats.org/officeDocument/2006/relationships/hyperlink" Target="https://docs.google.com/presentation/d/1mDqymGcbCGfUP3lockq9ov-OrqJ10wox3WqnNhi2b-E/view" TargetMode="External"/><Relationship Id="rId49" Type="http://schemas.openxmlformats.org/officeDocument/2006/relationships/hyperlink" Target="https://docs.google.com/document/d/1_j4A60Veo_6Ej-pRKQcbJrYU_TIKAV3hOr2oYAIEzik/pub" TargetMode="External"/><Relationship Id="rId5" Type="http://schemas.openxmlformats.org/officeDocument/2006/relationships/hyperlink" Target="https://drive.google.com/file/d/136qwN3OvbdZTw-i9G-r0LlRsDXnRwn9L/view?usp=sharing" TargetMode="External"/><Relationship Id="rId6" Type="http://schemas.openxmlformats.org/officeDocument/2006/relationships/hyperlink" Target="https://drive.google.com/file/d/1Q8nuFxZ8DPrFGFkMowcF5YrkqrQgBuyR/view?usp=sharing" TargetMode="External"/><Relationship Id="rId7" Type="http://schemas.openxmlformats.org/officeDocument/2006/relationships/hyperlink" Target="https://drive.google.com/file/d/1bcRsv3dFuNS1oSLG4RDA6DOK7r1T4Tk6/view?usp=sharing" TargetMode="External"/><Relationship Id="rId8" Type="http://schemas.openxmlformats.org/officeDocument/2006/relationships/hyperlink" Target="https://drive.google.com/file/d/18YIuiBebmpxP_hF49eqS_4KJ5uNWYqvL/view?usp=sharing" TargetMode="External"/><Relationship Id="rId31" Type="http://schemas.openxmlformats.org/officeDocument/2006/relationships/hyperlink" Target="https://docs.google.com/document/d/1H8uIK8OtAkzZk6UIALLZVajd67y7x2AQ3-2UHZkE9sQ/pub" TargetMode="External"/><Relationship Id="rId30" Type="http://schemas.openxmlformats.org/officeDocument/2006/relationships/hyperlink" Target="https://docs.google.com/document/d/1H8uIK8OtAkzZk6UIALLZVajd67y7x2AQ3-2UHZkE9sQ/edit?usp=sharing" TargetMode="External"/><Relationship Id="rId33" Type="http://schemas.openxmlformats.org/officeDocument/2006/relationships/hyperlink" Target="https://docs.google.com/presentation/d/1t_TFiIxx_xgoJil7T_5g8RO40ciD2xHzyfXEn4idGug/edit?usp=sharing" TargetMode="External"/><Relationship Id="rId32" Type="http://schemas.openxmlformats.org/officeDocument/2006/relationships/hyperlink" Target="https://docs.google.com/document/d/1H8uIK8OtAkzZk6UIALLZVajd67y7x2AQ3-2UHZkE9sQ/view" TargetMode="External"/><Relationship Id="rId35" Type="http://schemas.openxmlformats.org/officeDocument/2006/relationships/hyperlink" Target="https://docs.google.com/presentation/d/1t_TFiIxx_xgoJil7T_5g8RO40ciD2xHzyfXEn4idGug/view" TargetMode="External"/><Relationship Id="rId34" Type="http://schemas.openxmlformats.org/officeDocument/2006/relationships/hyperlink" Target="https://docs.google.com/presentation/d/1t_TFiIxx_xgoJil7T_5g8RO40ciD2xHzyfXEn4idGug/pub?start=true&amp;loop=true&amp;delayms=3000" TargetMode="External"/><Relationship Id="rId37" Type="http://schemas.openxmlformats.org/officeDocument/2006/relationships/hyperlink" Target="https://docs.google.com/document/d/1QZJyITrHOWfo7e86uhxqUEt81Gu7zgXDcHJGFZFzk3E/pub" TargetMode="External"/><Relationship Id="rId36" Type="http://schemas.openxmlformats.org/officeDocument/2006/relationships/hyperlink" Target="https://docs.google.com/document/d/1QZJyITrHOWfo7e86uhxqUEt81Gu7zgXDcHJGFZFzk3E/edit?usp=sharing" TargetMode="External"/><Relationship Id="rId39" Type="http://schemas.openxmlformats.org/officeDocument/2006/relationships/hyperlink" Target="https://docs.google.com/presentation/d/1SizbGtF9nyYHG77H-LjeNlOy9AxQgc4YYMH1P2nfuyA/edit?usp=sharing" TargetMode="External"/><Relationship Id="rId38" Type="http://schemas.openxmlformats.org/officeDocument/2006/relationships/hyperlink" Target="https://docs.google.com/document/d/1QZJyITrHOWfo7e86uhxqUEt81Gu7zgXDcHJGFZFzk3E/view" TargetMode="External"/><Relationship Id="rId62" Type="http://schemas.openxmlformats.org/officeDocument/2006/relationships/hyperlink" Target="https://docs.google.com/document/d/1N9yVte6hT2A4vZKDL7_yYWUAxg5RL7yNEi3VHJu9s_o/view" TargetMode="External"/><Relationship Id="rId61" Type="http://schemas.openxmlformats.org/officeDocument/2006/relationships/hyperlink" Target="https://docs.google.com/document/d/1N9yVte6hT2A4vZKDL7_yYWUAxg5RL7yNEi3VHJu9s_o/pub" TargetMode="External"/><Relationship Id="rId20" Type="http://schemas.openxmlformats.org/officeDocument/2006/relationships/hyperlink" Target="https://drive.google.com/file/d/1-td1qog3IItzjXIJC1hgXXzmLbiXRnmo/view?usp=sharing" TargetMode="External"/><Relationship Id="rId64" Type="http://schemas.openxmlformats.org/officeDocument/2006/relationships/hyperlink" Target="https://docs.google.com/presentation/d/1j1bEmg7W7IbroIzxrohBJKqUhFppH2Adx_-1gu8AIKc/pub?start=true&amp;loop=true&amp;delayms=3000" TargetMode="External"/><Relationship Id="rId63" Type="http://schemas.openxmlformats.org/officeDocument/2006/relationships/hyperlink" Target="https://docs.google.com/presentation/d/1j1bEmg7W7IbroIzxrohBJKqUhFppH2Adx_-1gu8AIKc/edit?usp=sharing" TargetMode="External"/><Relationship Id="rId22" Type="http://schemas.openxmlformats.org/officeDocument/2006/relationships/hyperlink" Target="https://youtu.be/UDNM4YoII1U" TargetMode="External"/><Relationship Id="rId21" Type="http://schemas.openxmlformats.org/officeDocument/2006/relationships/hyperlink" Target="https://youtu.be/hSQC0HOrpDc" TargetMode="External"/><Relationship Id="rId65" Type="http://schemas.openxmlformats.org/officeDocument/2006/relationships/hyperlink" Target="https://docs.google.com/presentation/d/1j1bEmg7W7IbroIzxrohBJKqUhFppH2Adx_-1gu8AIKc/view" TargetMode="External"/><Relationship Id="rId24" Type="http://schemas.openxmlformats.org/officeDocument/2006/relationships/hyperlink" Target="https://youtu.be/6mAItb4WJCo" TargetMode="External"/><Relationship Id="rId23" Type="http://schemas.openxmlformats.org/officeDocument/2006/relationships/hyperlink" Target="https://youtu.be/LsmbFgc9-7s" TargetMode="External"/><Relationship Id="rId60" Type="http://schemas.openxmlformats.org/officeDocument/2006/relationships/hyperlink" Target="https://docs.google.com/document/d/1N9yVte6hT2A4vZKDL7_yYWUAxg5RL7yNEi3VHJu9s_o/edit?usp=sharing" TargetMode="External"/><Relationship Id="rId26" Type="http://schemas.openxmlformats.org/officeDocument/2006/relationships/hyperlink" Target="https://youtu.be/6ssGdv8Vptk" TargetMode="External"/><Relationship Id="rId25" Type="http://schemas.openxmlformats.org/officeDocument/2006/relationships/hyperlink" Target="https://youtu.be/GaGjOwIUtvg" TargetMode="External"/><Relationship Id="rId28" Type="http://schemas.openxmlformats.org/officeDocument/2006/relationships/hyperlink" Target="https://youtu.be/3gilK6ejmz0" TargetMode="External"/><Relationship Id="rId27" Type="http://schemas.openxmlformats.org/officeDocument/2006/relationships/hyperlink" Target="https://youtu.be/XzhkN0fTMa8" TargetMode="External"/><Relationship Id="rId29" Type="http://schemas.openxmlformats.org/officeDocument/2006/relationships/hyperlink" Target="https://youtu.be/89tLGgSxuZw" TargetMode="External"/><Relationship Id="rId51" Type="http://schemas.openxmlformats.org/officeDocument/2006/relationships/hyperlink" Target="https://docs.google.com/presentation/d/13zMNKzdIK8vqwYouEwtm6bbi_d6GVlsheOi0_mY71a0/edit?usp=sharing" TargetMode="External"/><Relationship Id="rId50" Type="http://schemas.openxmlformats.org/officeDocument/2006/relationships/hyperlink" Target="https://docs.google.com/document/d/1_j4A60Veo_6Ej-pRKQcbJrYU_TIKAV3hOr2oYAIEzik/view" TargetMode="External"/><Relationship Id="rId53" Type="http://schemas.openxmlformats.org/officeDocument/2006/relationships/hyperlink" Target="https://docs.google.com/presentation/d/13zMNKzdIK8vqwYouEwtm6bbi_d6GVlsheOi0_mY71a0/view" TargetMode="External"/><Relationship Id="rId52" Type="http://schemas.openxmlformats.org/officeDocument/2006/relationships/hyperlink" Target="https://docs.google.com/presentation/d/13zMNKzdIK8vqwYouEwtm6bbi_d6GVlsheOi0_mY71a0/pub?start=true&amp;loop=true&amp;delayms=3000" TargetMode="External"/><Relationship Id="rId11" Type="http://schemas.openxmlformats.org/officeDocument/2006/relationships/hyperlink" Target="https://drive.google.com/file/d/1rPLcd7wU7roMccZplGcuD-lWjUZK6WHW/view?usp=sharing" TargetMode="External"/><Relationship Id="rId55" Type="http://schemas.openxmlformats.org/officeDocument/2006/relationships/hyperlink" Target="https://docs.google.com/document/d/1fCF0TqVWR0mYfX8g0XU27SEDzFpGMlpDEho0V26O7t0/pub" TargetMode="External"/><Relationship Id="rId10" Type="http://schemas.openxmlformats.org/officeDocument/2006/relationships/hyperlink" Target="https://drive.google.com/file/d/1-G3LZ-sWeuYwMuagby6a7pLIAfU-JV2y/view?usp=sharing" TargetMode="External"/><Relationship Id="rId54" Type="http://schemas.openxmlformats.org/officeDocument/2006/relationships/hyperlink" Target="https://docs.google.com/document/d/1fCF0TqVWR0mYfX8g0XU27SEDzFpGMlpDEho0V26O7t0/edit?usp=sharing" TargetMode="External"/><Relationship Id="rId13" Type="http://schemas.openxmlformats.org/officeDocument/2006/relationships/hyperlink" Target="https://drive.google.com/file/d/1DopKIYGEVfZhfYQaw1RsBOE9Hi0LPVRa/view?usp=sharing" TargetMode="External"/><Relationship Id="rId57" Type="http://schemas.openxmlformats.org/officeDocument/2006/relationships/hyperlink" Target="https://docs.google.com/presentation/d/1kalnZFhz6a2NcpvHkCJUh_LCqtxkyCzXC8yOD1BmR4Y/edit?usp=sharing" TargetMode="External"/><Relationship Id="rId12" Type="http://schemas.openxmlformats.org/officeDocument/2006/relationships/hyperlink" Target="https://drive.google.com/file/d/1HTtuGij2PlzTL0Ajhtm4EpzqL7GMZz6n/view?usp=sharing" TargetMode="External"/><Relationship Id="rId56" Type="http://schemas.openxmlformats.org/officeDocument/2006/relationships/hyperlink" Target="https://docs.google.com/document/d/1fCF0TqVWR0mYfX8g0XU27SEDzFpGMlpDEho0V26O7t0/view" TargetMode="External"/><Relationship Id="rId15" Type="http://schemas.openxmlformats.org/officeDocument/2006/relationships/hyperlink" Target="https://drive.google.com/file/d/1o3XPdJDJPaFWgeKy9R5aYTGKlaWzrkOC/view?usp=sharing" TargetMode="External"/><Relationship Id="rId59" Type="http://schemas.openxmlformats.org/officeDocument/2006/relationships/hyperlink" Target="https://docs.google.com/presentation/d/1kalnZFhz6a2NcpvHkCJUh_LCqtxkyCzXC8yOD1BmR4Y/view" TargetMode="External"/><Relationship Id="rId14" Type="http://schemas.openxmlformats.org/officeDocument/2006/relationships/hyperlink" Target="https://drive.google.com/file/d/1JfO63rG4iISj_MiuIzfSHHeON5Elqz2E/view?usp=sharing" TargetMode="External"/><Relationship Id="rId58" Type="http://schemas.openxmlformats.org/officeDocument/2006/relationships/hyperlink" Target="https://docs.google.com/presentation/d/1kalnZFhz6a2NcpvHkCJUh_LCqtxkyCzXC8yOD1BmR4Y/pub?start=true&amp;loop=true&amp;delayms=3000" TargetMode="External"/><Relationship Id="rId17" Type="http://schemas.openxmlformats.org/officeDocument/2006/relationships/hyperlink" Target="https://drive.google.com/file/d/1XXXbnv---pJFkAMViNdZ_05ktis_aUuG/view?usp=sharing" TargetMode="External"/><Relationship Id="rId16" Type="http://schemas.openxmlformats.org/officeDocument/2006/relationships/hyperlink" Target="https://drive.google.com/file/d/1gYoXKA5CQOfNNH90X0lvoHXPhrDnLsB4/view?usp=sharing" TargetMode="External"/><Relationship Id="rId19" Type="http://schemas.openxmlformats.org/officeDocument/2006/relationships/hyperlink" Target="https://drive.google.com/file/d/1IC5WxCsnw3rzSUWlERN2Vlx1ZBuH30HK/view?usp=sharing" TargetMode="External"/><Relationship Id="rId18" Type="http://schemas.openxmlformats.org/officeDocument/2006/relationships/hyperlink" Target="https://drive.google.com/file/d/1kBVM8TtgJZxHzmz6QWlExjPTFPIdOegO/view?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40" Type="http://schemas.openxmlformats.org/officeDocument/2006/relationships/hyperlink" Target="https://docs.google.com/presentation/d/1SizbGtF9nyYHG77H-LjeNlOy9AxQgc4YYMH1P2nfuyA/pub?start=true&amp;loop=true&amp;delayms=3000" TargetMode="External"/><Relationship Id="rId42" Type="http://schemas.openxmlformats.org/officeDocument/2006/relationships/hyperlink" Target="https://docs.google.com/document/d/10ts8mjv-hJFUqJ5fV4MaQj__3wku-06FPihyuhYpvLE/edit?usp=sharing" TargetMode="External"/><Relationship Id="rId41" Type="http://schemas.openxmlformats.org/officeDocument/2006/relationships/hyperlink" Target="https://docs.google.com/presentation/d/1SizbGtF9nyYHG77H-LjeNlOy9AxQgc4YYMH1P2nfuyA/view" TargetMode="External"/><Relationship Id="rId44" Type="http://schemas.openxmlformats.org/officeDocument/2006/relationships/hyperlink" Target="https://docs.google.com/document/d/10ts8mjv-hJFUqJ5fV4MaQj__3wku-06FPihyuhYpvLE/view" TargetMode="External"/><Relationship Id="rId43" Type="http://schemas.openxmlformats.org/officeDocument/2006/relationships/hyperlink" Target="https://docs.google.com/document/d/10ts8mjv-hJFUqJ5fV4MaQj__3wku-06FPihyuhYpvLE/pub" TargetMode="External"/><Relationship Id="rId46" Type="http://schemas.openxmlformats.org/officeDocument/2006/relationships/hyperlink" Target="https://docs.google.com/presentation/d/1mDqymGcbCGfUP3lockq9ov-OrqJ10wox3WqnNhi2b-E/pub?start=true&amp;loop=true&amp;delayms=3000" TargetMode="External"/><Relationship Id="rId45" Type="http://schemas.openxmlformats.org/officeDocument/2006/relationships/hyperlink" Target="https://docs.google.com/presentation/d/1mDqymGcbCGfUP3lockq9ov-OrqJ10wox3WqnNhi2b-E/edit?usp=sharing" TargetMode="External"/><Relationship Id="rId1" Type="http://schemas.openxmlformats.org/officeDocument/2006/relationships/notesMaster" Target="../notesMasters/notesMaster1.xml"/><Relationship Id="rId2" Type="http://schemas.openxmlformats.org/officeDocument/2006/relationships/hyperlink" Target="https://drive.google.com/drive/folders/1amMSryS5zY0CfIHAJYqOus8IOoGsJTkf?usp=sharing" TargetMode="External"/><Relationship Id="rId3" Type="http://schemas.openxmlformats.org/officeDocument/2006/relationships/hyperlink" Target="https://drive.google.com/file/d/1uUIGhdiEdWVZFg91cMGTa4xKlHyW-Cya/view?usp=sharing" TargetMode="External"/><Relationship Id="rId4" Type="http://schemas.openxmlformats.org/officeDocument/2006/relationships/hyperlink" Target="https://drive.google.com/file/d/1HzVew5EkjTDQLOJiy1wWTFL_IrFo2925/view?usp=sharing" TargetMode="External"/><Relationship Id="rId9" Type="http://schemas.openxmlformats.org/officeDocument/2006/relationships/hyperlink" Target="https://drive.google.com/file/d/1WQe_7ZoDY6hR1FJ4-CYVvKs9d2kD7WJA/view?usp=sharing" TargetMode="External"/><Relationship Id="rId48" Type="http://schemas.openxmlformats.org/officeDocument/2006/relationships/hyperlink" Target="https://docs.google.com/document/d/1_j4A60Veo_6Ej-pRKQcbJrYU_TIKAV3hOr2oYAIEzik/edit?usp=sharing" TargetMode="External"/><Relationship Id="rId47" Type="http://schemas.openxmlformats.org/officeDocument/2006/relationships/hyperlink" Target="https://docs.google.com/presentation/d/1mDqymGcbCGfUP3lockq9ov-OrqJ10wox3WqnNhi2b-E/view" TargetMode="External"/><Relationship Id="rId49" Type="http://schemas.openxmlformats.org/officeDocument/2006/relationships/hyperlink" Target="https://docs.google.com/document/d/1_j4A60Veo_6Ej-pRKQcbJrYU_TIKAV3hOr2oYAIEzik/pub" TargetMode="External"/><Relationship Id="rId5" Type="http://schemas.openxmlformats.org/officeDocument/2006/relationships/hyperlink" Target="https://drive.google.com/file/d/136qwN3OvbdZTw-i9G-r0LlRsDXnRwn9L/view?usp=sharing" TargetMode="External"/><Relationship Id="rId6" Type="http://schemas.openxmlformats.org/officeDocument/2006/relationships/hyperlink" Target="https://drive.google.com/file/d/1Q8nuFxZ8DPrFGFkMowcF5YrkqrQgBuyR/view?usp=sharing" TargetMode="External"/><Relationship Id="rId7" Type="http://schemas.openxmlformats.org/officeDocument/2006/relationships/hyperlink" Target="https://drive.google.com/file/d/1bcRsv3dFuNS1oSLG4RDA6DOK7r1T4Tk6/view?usp=sharing" TargetMode="External"/><Relationship Id="rId8" Type="http://schemas.openxmlformats.org/officeDocument/2006/relationships/hyperlink" Target="https://drive.google.com/file/d/18YIuiBebmpxP_hF49eqS_4KJ5uNWYqvL/view?usp=sharing" TargetMode="External"/><Relationship Id="rId31" Type="http://schemas.openxmlformats.org/officeDocument/2006/relationships/hyperlink" Target="https://docs.google.com/document/d/1H8uIK8OtAkzZk6UIALLZVajd67y7x2AQ3-2UHZkE9sQ/pub" TargetMode="External"/><Relationship Id="rId30" Type="http://schemas.openxmlformats.org/officeDocument/2006/relationships/hyperlink" Target="https://docs.google.com/document/d/1H8uIK8OtAkzZk6UIALLZVajd67y7x2AQ3-2UHZkE9sQ/edit?usp=sharing" TargetMode="External"/><Relationship Id="rId33" Type="http://schemas.openxmlformats.org/officeDocument/2006/relationships/hyperlink" Target="https://docs.google.com/presentation/d/1t_TFiIxx_xgoJil7T_5g8RO40ciD2xHzyfXEn4idGug/edit?usp=sharing" TargetMode="External"/><Relationship Id="rId32" Type="http://schemas.openxmlformats.org/officeDocument/2006/relationships/hyperlink" Target="https://docs.google.com/document/d/1H8uIK8OtAkzZk6UIALLZVajd67y7x2AQ3-2UHZkE9sQ/view" TargetMode="External"/><Relationship Id="rId35" Type="http://schemas.openxmlformats.org/officeDocument/2006/relationships/hyperlink" Target="https://docs.google.com/presentation/d/1t_TFiIxx_xgoJil7T_5g8RO40ciD2xHzyfXEn4idGug/view" TargetMode="External"/><Relationship Id="rId34" Type="http://schemas.openxmlformats.org/officeDocument/2006/relationships/hyperlink" Target="https://docs.google.com/presentation/d/1t_TFiIxx_xgoJil7T_5g8RO40ciD2xHzyfXEn4idGug/pub?start=true&amp;loop=true&amp;delayms=3000" TargetMode="External"/><Relationship Id="rId37" Type="http://schemas.openxmlformats.org/officeDocument/2006/relationships/hyperlink" Target="https://docs.google.com/document/d/1QZJyITrHOWfo7e86uhxqUEt81Gu7zgXDcHJGFZFzk3E/pub" TargetMode="External"/><Relationship Id="rId36" Type="http://schemas.openxmlformats.org/officeDocument/2006/relationships/hyperlink" Target="https://docs.google.com/document/d/1QZJyITrHOWfo7e86uhxqUEt81Gu7zgXDcHJGFZFzk3E/edit?usp=sharing" TargetMode="External"/><Relationship Id="rId39" Type="http://schemas.openxmlformats.org/officeDocument/2006/relationships/hyperlink" Target="https://docs.google.com/presentation/d/1SizbGtF9nyYHG77H-LjeNlOy9AxQgc4YYMH1P2nfuyA/edit?usp=sharing" TargetMode="External"/><Relationship Id="rId38" Type="http://schemas.openxmlformats.org/officeDocument/2006/relationships/hyperlink" Target="https://docs.google.com/document/d/1QZJyITrHOWfo7e86uhxqUEt81Gu7zgXDcHJGFZFzk3E/view" TargetMode="External"/><Relationship Id="rId62" Type="http://schemas.openxmlformats.org/officeDocument/2006/relationships/hyperlink" Target="https://docs.google.com/document/d/1N9yVte6hT2A4vZKDL7_yYWUAxg5RL7yNEi3VHJu9s_o/view" TargetMode="External"/><Relationship Id="rId61" Type="http://schemas.openxmlformats.org/officeDocument/2006/relationships/hyperlink" Target="https://docs.google.com/document/d/1N9yVte6hT2A4vZKDL7_yYWUAxg5RL7yNEi3VHJu9s_o/pub" TargetMode="External"/><Relationship Id="rId20" Type="http://schemas.openxmlformats.org/officeDocument/2006/relationships/hyperlink" Target="https://drive.google.com/file/d/1-td1qog3IItzjXIJC1hgXXzmLbiXRnmo/view?usp=sharing" TargetMode="External"/><Relationship Id="rId64" Type="http://schemas.openxmlformats.org/officeDocument/2006/relationships/hyperlink" Target="https://docs.google.com/presentation/d/1j1bEmg7W7IbroIzxrohBJKqUhFppH2Adx_-1gu8AIKc/pub?start=true&amp;loop=true&amp;delayms=3000" TargetMode="External"/><Relationship Id="rId63" Type="http://schemas.openxmlformats.org/officeDocument/2006/relationships/hyperlink" Target="https://docs.google.com/presentation/d/1j1bEmg7W7IbroIzxrohBJKqUhFppH2Adx_-1gu8AIKc/edit?usp=sharing" TargetMode="External"/><Relationship Id="rId22" Type="http://schemas.openxmlformats.org/officeDocument/2006/relationships/hyperlink" Target="https://youtu.be/UDNM4YoII1U" TargetMode="External"/><Relationship Id="rId21" Type="http://schemas.openxmlformats.org/officeDocument/2006/relationships/hyperlink" Target="https://youtu.be/hSQC0HOrpDc" TargetMode="External"/><Relationship Id="rId65" Type="http://schemas.openxmlformats.org/officeDocument/2006/relationships/hyperlink" Target="https://docs.google.com/presentation/d/1j1bEmg7W7IbroIzxrohBJKqUhFppH2Adx_-1gu8AIKc/view" TargetMode="External"/><Relationship Id="rId24" Type="http://schemas.openxmlformats.org/officeDocument/2006/relationships/hyperlink" Target="https://youtu.be/6mAItb4WJCo" TargetMode="External"/><Relationship Id="rId23" Type="http://schemas.openxmlformats.org/officeDocument/2006/relationships/hyperlink" Target="https://youtu.be/LsmbFgc9-7s" TargetMode="External"/><Relationship Id="rId60" Type="http://schemas.openxmlformats.org/officeDocument/2006/relationships/hyperlink" Target="https://docs.google.com/document/d/1N9yVte6hT2A4vZKDL7_yYWUAxg5RL7yNEi3VHJu9s_o/edit?usp=sharing" TargetMode="External"/><Relationship Id="rId26" Type="http://schemas.openxmlformats.org/officeDocument/2006/relationships/hyperlink" Target="https://youtu.be/6ssGdv8Vptk" TargetMode="External"/><Relationship Id="rId25" Type="http://schemas.openxmlformats.org/officeDocument/2006/relationships/hyperlink" Target="https://youtu.be/GaGjOwIUtvg" TargetMode="External"/><Relationship Id="rId28" Type="http://schemas.openxmlformats.org/officeDocument/2006/relationships/hyperlink" Target="https://youtu.be/3gilK6ejmz0" TargetMode="External"/><Relationship Id="rId27" Type="http://schemas.openxmlformats.org/officeDocument/2006/relationships/hyperlink" Target="https://youtu.be/XzhkN0fTMa8" TargetMode="External"/><Relationship Id="rId29" Type="http://schemas.openxmlformats.org/officeDocument/2006/relationships/hyperlink" Target="https://youtu.be/89tLGgSxuZw" TargetMode="External"/><Relationship Id="rId51" Type="http://schemas.openxmlformats.org/officeDocument/2006/relationships/hyperlink" Target="https://docs.google.com/presentation/d/13zMNKzdIK8vqwYouEwtm6bbi_d6GVlsheOi0_mY71a0/edit?usp=sharing" TargetMode="External"/><Relationship Id="rId50" Type="http://schemas.openxmlformats.org/officeDocument/2006/relationships/hyperlink" Target="https://docs.google.com/document/d/1_j4A60Veo_6Ej-pRKQcbJrYU_TIKAV3hOr2oYAIEzik/view" TargetMode="External"/><Relationship Id="rId53" Type="http://schemas.openxmlformats.org/officeDocument/2006/relationships/hyperlink" Target="https://docs.google.com/presentation/d/13zMNKzdIK8vqwYouEwtm6bbi_d6GVlsheOi0_mY71a0/view" TargetMode="External"/><Relationship Id="rId52" Type="http://schemas.openxmlformats.org/officeDocument/2006/relationships/hyperlink" Target="https://docs.google.com/presentation/d/13zMNKzdIK8vqwYouEwtm6bbi_d6GVlsheOi0_mY71a0/pub?start=true&amp;loop=true&amp;delayms=3000" TargetMode="External"/><Relationship Id="rId11" Type="http://schemas.openxmlformats.org/officeDocument/2006/relationships/hyperlink" Target="https://drive.google.com/file/d/1rPLcd7wU7roMccZplGcuD-lWjUZK6WHW/view?usp=sharing" TargetMode="External"/><Relationship Id="rId55" Type="http://schemas.openxmlformats.org/officeDocument/2006/relationships/hyperlink" Target="https://docs.google.com/document/d/1fCF0TqVWR0mYfX8g0XU27SEDzFpGMlpDEho0V26O7t0/pub" TargetMode="External"/><Relationship Id="rId10" Type="http://schemas.openxmlformats.org/officeDocument/2006/relationships/hyperlink" Target="https://drive.google.com/file/d/1-G3LZ-sWeuYwMuagby6a7pLIAfU-JV2y/view?usp=sharing" TargetMode="External"/><Relationship Id="rId54" Type="http://schemas.openxmlformats.org/officeDocument/2006/relationships/hyperlink" Target="https://docs.google.com/document/d/1fCF0TqVWR0mYfX8g0XU27SEDzFpGMlpDEho0V26O7t0/edit?usp=sharing" TargetMode="External"/><Relationship Id="rId13" Type="http://schemas.openxmlformats.org/officeDocument/2006/relationships/hyperlink" Target="https://drive.google.com/file/d/1DopKIYGEVfZhfYQaw1RsBOE9Hi0LPVRa/view?usp=sharing" TargetMode="External"/><Relationship Id="rId57" Type="http://schemas.openxmlformats.org/officeDocument/2006/relationships/hyperlink" Target="https://docs.google.com/presentation/d/1kalnZFhz6a2NcpvHkCJUh_LCqtxkyCzXC8yOD1BmR4Y/edit?usp=sharing" TargetMode="External"/><Relationship Id="rId12" Type="http://schemas.openxmlformats.org/officeDocument/2006/relationships/hyperlink" Target="https://drive.google.com/file/d/1HTtuGij2PlzTL0Ajhtm4EpzqL7GMZz6n/view?usp=sharing" TargetMode="External"/><Relationship Id="rId56" Type="http://schemas.openxmlformats.org/officeDocument/2006/relationships/hyperlink" Target="https://docs.google.com/document/d/1fCF0TqVWR0mYfX8g0XU27SEDzFpGMlpDEho0V26O7t0/view" TargetMode="External"/><Relationship Id="rId15" Type="http://schemas.openxmlformats.org/officeDocument/2006/relationships/hyperlink" Target="https://drive.google.com/file/d/1o3XPdJDJPaFWgeKy9R5aYTGKlaWzrkOC/view?usp=sharing" TargetMode="External"/><Relationship Id="rId59" Type="http://schemas.openxmlformats.org/officeDocument/2006/relationships/hyperlink" Target="https://docs.google.com/presentation/d/1kalnZFhz6a2NcpvHkCJUh_LCqtxkyCzXC8yOD1BmR4Y/view" TargetMode="External"/><Relationship Id="rId14" Type="http://schemas.openxmlformats.org/officeDocument/2006/relationships/hyperlink" Target="https://drive.google.com/file/d/1JfO63rG4iISj_MiuIzfSHHeON5Elqz2E/view?usp=sharing" TargetMode="External"/><Relationship Id="rId58" Type="http://schemas.openxmlformats.org/officeDocument/2006/relationships/hyperlink" Target="https://docs.google.com/presentation/d/1kalnZFhz6a2NcpvHkCJUh_LCqtxkyCzXC8yOD1BmR4Y/pub?start=true&amp;loop=true&amp;delayms=3000" TargetMode="External"/><Relationship Id="rId17" Type="http://schemas.openxmlformats.org/officeDocument/2006/relationships/hyperlink" Target="https://drive.google.com/file/d/1XXXbnv---pJFkAMViNdZ_05ktis_aUuG/view?usp=sharing" TargetMode="External"/><Relationship Id="rId16" Type="http://schemas.openxmlformats.org/officeDocument/2006/relationships/hyperlink" Target="https://drive.google.com/file/d/1gYoXKA5CQOfNNH90X0lvoHXPhrDnLsB4/view?usp=sharing" TargetMode="External"/><Relationship Id="rId19" Type="http://schemas.openxmlformats.org/officeDocument/2006/relationships/hyperlink" Target="https://drive.google.com/file/d/1IC5WxCsnw3rzSUWlERN2Vlx1ZBuH30HK/view?usp=sharing" TargetMode="External"/><Relationship Id="rId18" Type="http://schemas.openxmlformats.org/officeDocument/2006/relationships/hyperlink" Target="https://drive.google.com/file/d/1kBVM8TtgJZxHzmz6QWlExjPTFPIdOegO/view?usp=sharing" TargetMode="Externa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623527957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623527957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https://drive.google.com/drive/folders/1amMSryS5zY0CfIHAJYqOus8IOoGsJTkf?usp=sharing</a:t>
            </a:r>
            <a:endParaRPr sz="1000"/>
          </a:p>
          <a:p>
            <a:pPr indent="0" lvl="0" marL="0" rtl="0" algn="l">
              <a:spcBef>
                <a:spcPts val="0"/>
              </a:spcBef>
              <a:spcAft>
                <a:spcPts val="0"/>
              </a:spcAft>
              <a:buNone/>
            </a:pPr>
            <a:r>
              <a:rPr lang="en" sz="1000" u="sng">
                <a:solidFill>
                  <a:schemeClr val="hlink"/>
                </a:solidFill>
                <a:hlinkClick r:id="rId3"/>
              </a:rPr>
              <a:t>https://drive.google.com/file/d/1uUIGhdiEdWVZFg91cMGTa4xKlHyW-Cya/view?usp=sharing</a:t>
            </a:r>
            <a:endParaRPr sz="1000"/>
          </a:p>
          <a:p>
            <a:pPr indent="0" lvl="0" marL="0" rtl="0" algn="l">
              <a:spcBef>
                <a:spcPts val="0"/>
              </a:spcBef>
              <a:spcAft>
                <a:spcPts val="0"/>
              </a:spcAft>
              <a:buNone/>
            </a:pPr>
            <a:r>
              <a:rPr lang="en" sz="1000" u="sng">
                <a:solidFill>
                  <a:schemeClr val="hlink"/>
                </a:solidFill>
                <a:hlinkClick r:id="rId4"/>
              </a:rPr>
              <a:t>https://drive.google.com/file/d/1HzVew5EkjTDQLOJiy1wWTFL_IrFo2925/view?usp=sharing</a:t>
            </a:r>
            <a:endParaRPr sz="1000"/>
          </a:p>
          <a:p>
            <a:pPr indent="0" lvl="0" marL="0" rtl="0" algn="l">
              <a:spcBef>
                <a:spcPts val="0"/>
              </a:spcBef>
              <a:spcAft>
                <a:spcPts val="0"/>
              </a:spcAft>
              <a:buNone/>
            </a:pPr>
            <a:r>
              <a:rPr lang="en" sz="1000" u="sng">
                <a:solidFill>
                  <a:schemeClr val="hlink"/>
                </a:solidFill>
                <a:hlinkClick r:id="rId5"/>
              </a:rPr>
              <a:t>https://drive.google.com/file/d/136qwN3OvbdZTw-i9G-r0LlRsDXnRwn9L/view?usp=sharing</a:t>
            </a:r>
            <a:endParaRPr sz="1000"/>
          </a:p>
          <a:p>
            <a:pPr indent="0" lvl="0" marL="0" rtl="0" algn="l">
              <a:spcBef>
                <a:spcPts val="0"/>
              </a:spcBef>
              <a:spcAft>
                <a:spcPts val="0"/>
              </a:spcAft>
              <a:buNone/>
            </a:pPr>
            <a:r>
              <a:rPr lang="en" sz="1000" u="sng">
                <a:solidFill>
                  <a:schemeClr val="hlink"/>
                </a:solidFill>
                <a:hlinkClick r:id="rId6"/>
              </a:rPr>
              <a:t>https://drive.google.com/file/d/1Q8nuFxZ8DPrFGFkMowcF5YrkqrQgBuyR/view?usp=sharing</a:t>
            </a:r>
            <a:endParaRPr sz="1000"/>
          </a:p>
          <a:p>
            <a:pPr indent="0" lvl="0" marL="0" rtl="0" algn="l">
              <a:spcBef>
                <a:spcPts val="0"/>
              </a:spcBef>
              <a:spcAft>
                <a:spcPts val="0"/>
              </a:spcAft>
              <a:buNone/>
            </a:pPr>
            <a:r>
              <a:rPr lang="en" sz="1000" u="sng">
                <a:solidFill>
                  <a:schemeClr val="hlink"/>
                </a:solidFill>
                <a:hlinkClick r:id="rId7"/>
              </a:rPr>
              <a:t>https://drive.google.com/file/d/1bcRsv3dFuNS1oSLG4RDA6DOK7r1T4Tk6/view?usp=sharing</a:t>
            </a:r>
            <a:endParaRPr sz="1000"/>
          </a:p>
          <a:p>
            <a:pPr indent="0" lvl="0" marL="0" rtl="0" algn="l">
              <a:spcBef>
                <a:spcPts val="0"/>
              </a:spcBef>
              <a:spcAft>
                <a:spcPts val="0"/>
              </a:spcAft>
              <a:buNone/>
            </a:pPr>
            <a:r>
              <a:rPr lang="en" sz="1000" u="sng">
                <a:solidFill>
                  <a:schemeClr val="hlink"/>
                </a:solidFill>
                <a:hlinkClick r:id="rId8"/>
              </a:rPr>
              <a:t>https://drive.google.com/file/d/18YIuiBebmpxP_hF49eqS_4KJ5uNWYqvL/view?usp=sharing</a:t>
            </a:r>
            <a:endParaRPr sz="1000"/>
          </a:p>
          <a:p>
            <a:pPr indent="0" lvl="0" marL="0" rtl="0" algn="l">
              <a:spcBef>
                <a:spcPts val="0"/>
              </a:spcBef>
              <a:spcAft>
                <a:spcPts val="0"/>
              </a:spcAft>
              <a:buNone/>
            </a:pPr>
            <a:r>
              <a:rPr lang="en" sz="1000" u="sng">
                <a:solidFill>
                  <a:schemeClr val="hlink"/>
                </a:solidFill>
                <a:hlinkClick r:id="rId9"/>
              </a:rPr>
              <a:t>https://drive.google.com/file/d/1WQe_7ZoDY6hR1FJ4-CYVvKs9d2kD7WJA/view?usp=sharing</a:t>
            </a:r>
            <a:endParaRPr sz="1000"/>
          </a:p>
          <a:p>
            <a:pPr indent="0" lvl="0" marL="0" rtl="0" algn="l">
              <a:spcBef>
                <a:spcPts val="0"/>
              </a:spcBef>
              <a:spcAft>
                <a:spcPts val="0"/>
              </a:spcAft>
              <a:buNone/>
            </a:pPr>
            <a:r>
              <a:rPr lang="en" sz="1000" u="sng">
                <a:solidFill>
                  <a:schemeClr val="hlink"/>
                </a:solidFill>
                <a:hlinkClick r:id="rId10"/>
              </a:rPr>
              <a:t>https://drive.google.com/file/d/1-G3LZ-sWeuYwMuagby6a7pLIAfU-JV2y/view?usp=sharing</a:t>
            </a:r>
            <a:endParaRPr sz="1000"/>
          </a:p>
          <a:p>
            <a:pPr indent="0" lvl="0" marL="0" rtl="0" algn="l">
              <a:spcBef>
                <a:spcPts val="0"/>
              </a:spcBef>
              <a:spcAft>
                <a:spcPts val="0"/>
              </a:spcAft>
              <a:buNone/>
            </a:pPr>
            <a:r>
              <a:rPr lang="en" sz="1000" u="sng">
                <a:solidFill>
                  <a:schemeClr val="hlink"/>
                </a:solidFill>
                <a:hlinkClick r:id="rId11"/>
              </a:rPr>
              <a:t>https://drive.google.com/file/d/1rPLcd7wU7roMccZplGcuD-lWjUZK6WHW/view?usp=sharing</a:t>
            </a:r>
            <a:endParaRPr sz="1000"/>
          </a:p>
          <a:p>
            <a:pPr indent="0" lvl="0" marL="0" rtl="0" algn="l">
              <a:spcBef>
                <a:spcPts val="0"/>
              </a:spcBef>
              <a:spcAft>
                <a:spcPts val="0"/>
              </a:spcAft>
              <a:buNone/>
            </a:pPr>
            <a:r>
              <a:rPr lang="en" sz="1000" u="sng">
                <a:solidFill>
                  <a:schemeClr val="hlink"/>
                </a:solidFill>
                <a:hlinkClick r:id="rId12"/>
              </a:rPr>
              <a:t>https://drive.google.com/file/d/1HTtuGij2PlzTL0Ajhtm4EpzqL7GMZz6n/view?usp=sharing</a:t>
            </a:r>
            <a:endParaRPr sz="1000"/>
          </a:p>
          <a:p>
            <a:pPr indent="0" lvl="0" marL="0" rtl="0" algn="l">
              <a:spcBef>
                <a:spcPts val="0"/>
              </a:spcBef>
              <a:spcAft>
                <a:spcPts val="0"/>
              </a:spcAft>
              <a:buNone/>
            </a:pPr>
            <a:r>
              <a:rPr lang="en" sz="1000" u="sng">
                <a:solidFill>
                  <a:schemeClr val="hlink"/>
                </a:solidFill>
                <a:hlinkClick r:id="rId13"/>
              </a:rPr>
              <a:t>https://drive.google.com/file/d/1DopKIYGEVfZhfYQaw1RsBOE9Hi0LPVRa/view?usp=sharing</a:t>
            </a:r>
            <a:endParaRPr sz="1000"/>
          </a:p>
          <a:p>
            <a:pPr indent="0" lvl="0" marL="0" rtl="0" algn="l">
              <a:spcBef>
                <a:spcPts val="0"/>
              </a:spcBef>
              <a:spcAft>
                <a:spcPts val="0"/>
              </a:spcAft>
              <a:buNone/>
            </a:pPr>
            <a:r>
              <a:rPr lang="en" sz="1000" u="sng">
                <a:solidFill>
                  <a:schemeClr val="hlink"/>
                </a:solidFill>
                <a:hlinkClick r:id="rId14"/>
              </a:rPr>
              <a:t>https://drive.google.com/file/d/1JfO63rG4iISj_MiuIzfSHHeON5Elqz2E/view?usp=sharing</a:t>
            </a:r>
            <a:endParaRPr sz="1000"/>
          </a:p>
          <a:p>
            <a:pPr indent="0" lvl="0" marL="0" rtl="0" algn="l">
              <a:spcBef>
                <a:spcPts val="0"/>
              </a:spcBef>
              <a:spcAft>
                <a:spcPts val="0"/>
              </a:spcAft>
              <a:buNone/>
            </a:pPr>
            <a:r>
              <a:rPr lang="en" sz="1000" u="sng">
                <a:solidFill>
                  <a:schemeClr val="hlink"/>
                </a:solidFill>
                <a:hlinkClick r:id="rId15"/>
              </a:rPr>
              <a:t>https://drive.google.com/file/d/1o3XPdJDJPaFWgeKy9R5aYTGKlaWzrkOC/view?usp=sharing</a:t>
            </a:r>
            <a:endParaRPr sz="1000"/>
          </a:p>
          <a:p>
            <a:pPr indent="0" lvl="0" marL="0" rtl="0" algn="l">
              <a:spcBef>
                <a:spcPts val="0"/>
              </a:spcBef>
              <a:spcAft>
                <a:spcPts val="0"/>
              </a:spcAft>
              <a:buNone/>
            </a:pPr>
            <a:r>
              <a:rPr lang="en" sz="1000" u="sng">
                <a:solidFill>
                  <a:schemeClr val="hlink"/>
                </a:solidFill>
                <a:hlinkClick r:id="rId16"/>
              </a:rPr>
              <a:t>https://drive.google.com/file/d/1gYoXKA5CQOfNNH90X0lvoHXPhrDnLsB4/view?usp=sharing</a:t>
            </a:r>
            <a:endParaRPr sz="1000"/>
          </a:p>
          <a:p>
            <a:pPr indent="0" lvl="0" marL="0" rtl="0" algn="l">
              <a:spcBef>
                <a:spcPts val="0"/>
              </a:spcBef>
              <a:spcAft>
                <a:spcPts val="0"/>
              </a:spcAft>
              <a:buNone/>
            </a:pPr>
            <a:r>
              <a:rPr lang="en" sz="1000" u="sng">
                <a:solidFill>
                  <a:schemeClr val="hlink"/>
                </a:solidFill>
                <a:hlinkClick r:id="rId17"/>
              </a:rPr>
              <a:t>https://drive.google.com/file/d/1XXXbnv---pJFkAMViNdZ_05ktis_aUuG/view?usp=sharing</a:t>
            </a:r>
            <a:endParaRPr sz="1000"/>
          </a:p>
          <a:p>
            <a:pPr indent="0" lvl="0" marL="0" rtl="0" algn="l">
              <a:spcBef>
                <a:spcPts val="0"/>
              </a:spcBef>
              <a:spcAft>
                <a:spcPts val="0"/>
              </a:spcAft>
              <a:buNone/>
            </a:pPr>
            <a:r>
              <a:rPr lang="en" sz="1000" u="sng">
                <a:solidFill>
                  <a:schemeClr val="hlink"/>
                </a:solidFill>
                <a:hlinkClick r:id="rId18"/>
              </a:rPr>
              <a:t>https://drive.google.com/file/d/1kBVM8TtgJZxHzmz6QWlExjPTFPIdOegO/view?usp=sharing</a:t>
            </a:r>
            <a:endParaRPr sz="1000"/>
          </a:p>
          <a:p>
            <a:pPr indent="0" lvl="0" marL="0" rtl="0" algn="l">
              <a:spcBef>
                <a:spcPts val="0"/>
              </a:spcBef>
              <a:spcAft>
                <a:spcPts val="0"/>
              </a:spcAft>
              <a:buNone/>
            </a:pPr>
            <a:r>
              <a:rPr lang="en" sz="1000" u="sng">
                <a:solidFill>
                  <a:schemeClr val="hlink"/>
                </a:solidFill>
                <a:hlinkClick r:id="rId19"/>
              </a:rPr>
              <a:t>https://drive.google.com/file/d/1IC5WxCsnw3rzSUWlERN2Vlx1ZBuH30HK/view?usp=sharing</a:t>
            </a:r>
            <a:endParaRPr sz="1000"/>
          </a:p>
          <a:p>
            <a:pPr indent="0" lvl="0" marL="0" rtl="0" algn="l">
              <a:spcBef>
                <a:spcPts val="0"/>
              </a:spcBef>
              <a:spcAft>
                <a:spcPts val="0"/>
              </a:spcAft>
              <a:buNone/>
            </a:pPr>
            <a:r>
              <a:rPr lang="en" sz="1000" u="sng">
                <a:solidFill>
                  <a:schemeClr val="hlink"/>
                </a:solidFill>
                <a:hlinkClick r:id="rId20"/>
              </a:rPr>
              <a:t>https://drive.google.com/file/d/1-td1qog3IItzjXIJC1hgXXzmLbiXRnmo/view?usp=sharing</a:t>
            </a:r>
            <a:endParaRPr sz="1000"/>
          </a:p>
          <a:p>
            <a:pPr indent="0" lvl="0" marL="0" rtl="0" algn="l">
              <a:spcBef>
                <a:spcPts val="0"/>
              </a:spcBef>
              <a:spcAft>
                <a:spcPts val="0"/>
              </a:spcAft>
              <a:buNone/>
            </a:pPr>
            <a:r>
              <a:rPr lang="en" sz="1000" u="sng">
                <a:solidFill>
                  <a:schemeClr val="hlink"/>
                </a:solidFill>
                <a:hlinkClick r:id="rId21"/>
              </a:rPr>
              <a:t>https://youtu.be/hSQC0HOrpDc</a:t>
            </a:r>
            <a:endParaRPr sz="1000"/>
          </a:p>
          <a:p>
            <a:pPr indent="0" lvl="0" marL="0" rtl="0" algn="l">
              <a:spcBef>
                <a:spcPts val="0"/>
              </a:spcBef>
              <a:spcAft>
                <a:spcPts val="0"/>
              </a:spcAft>
              <a:buNone/>
            </a:pPr>
            <a:r>
              <a:rPr lang="en" sz="1000" u="sng">
                <a:solidFill>
                  <a:schemeClr val="hlink"/>
                </a:solidFill>
                <a:hlinkClick r:id="rId22"/>
              </a:rPr>
              <a:t>https://youtu.be/UDNM4YoII1U</a:t>
            </a:r>
            <a:endParaRPr sz="1000"/>
          </a:p>
          <a:p>
            <a:pPr indent="0" lvl="0" marL="0" rtl="0" algn="l">
              <a:spcBef>
                <a:spcPts val="0"/>
              </a:spcBef>
              <a:spcAft>
                <a:spcPts val="0"/>
              </a:spcAft>
              <a:buNone/>
            </a:pPr>
            <a:r>
              <a:rPr lang="en" sz="1000" u="sng">
                <a:solidFill>
                  <a:schemeClr val="hlink"/>
                </a:solidFill>
                <a:hlinkClick r:id="rId23"/>
              </a:rPr>
              <a:t>https://youtu.be/LsmbFgc9-7s</a:t>
            </a:r>
            <a:endParaRPr sz="1000"/>
          </a:p>
          <a:p>
            <a:pPr indent="0" lvl="0" marL="0" rtl="0" algn="l">
              <a:spcBef>
                <a:spcPts val="0"/>
              </a:spcBef>
              <a:spcAft>
                <a:spcPts val="0"/>
              </a:spcAft>
              <a:buNone/>
            </a:pPr>
            <a:r>
              <a:rPr lang="en" sz="1000" u="sng">
                <a:solidFill>
                  <a:schemeClr val="hlink"/>
                </a:solidFill>
                <a:hlinkClick r:id="rId24"/>
              </a:rPr>
              <a:t>https://youtu.be/6mAItb4WJCo</a:t>
            </a:r>
            <a:endParaRPr sz="1000"/>
          </a:p>
          <a:p>
            <a:pPr indent="0" lvl="0" marL="0" rtl="0" algn="l">
              <a:spcBef>
                <a:spcPts val="0"/>
              </a:spcBef>
              <a:spcAft>
                <a:spcPts val="0"/>
              </a:spcAft>
              <a:buNone/>
            </a:pPr>
            <a:r>
              <a:rPr lang="en" sz="1000" u="sng">
                <a:solidFill>
                  <a:schemeClr val="hlink"/>
                </a:solidFill>
                <a:hlinkClick r:id="rId25"/>
              </a:rPr>
              <a:t>https://youtu.be/GaGjOwIUtvg</a:t>
            </a:r>
            <a:endParaRPr sz="1000"/>
          </a:p>
          <a:p>
            <a:pPr indent="0" lvl="0" marL="0" rtl="0" algn="l">
              <a:spcBef>
                <a:spcPts val="0"/>
              </a:spcBef>
              <a:spcAft>
                <a:spcPts val="0"/>
              </a:spcAft>
              <a:buNone/>
            </a:pPr>
            <a:r>
              <a:rPr lang="en" sz="1000" u="sng">
                <a:solidFill>
                  <a:schemeClr val="hlink"/>
                </a:solidFill>
                <a:hlinkClick r:id="rId26"/>
              </a:rPr>
              <a:t>https://youtu.be/6ssGdv8Vptk</a:t>
            </a:r>
            <a:endParaRPr sz="1000"/>
          </a:p>
          <a:p>
            <a:pPr indent="0" lvl="0" marL="0" rtl="0" algn="l">
              <a:spcBef>
                <a:spcPts val="0"/>
              </a:spcBef>
              <a:spcAft>
                <a:spcPts val="0"/>
              </a:spcAft>
              <a:buNone/>
            </a:pPr>
            <a:r>
              <a:rPr lang="en" sz="1000" u="sng">
                <a:solidFill>
                  <a:schemeClr val="hlink"/>
                </a:solidFill>
                <a:hlinkClick r:id="rId27"/>
              </a:rPr>
              <a:t>https://youtu.be/XzhkN0fTMa8</a:t>
            </a:r>
            <a:endParaRPr sz="1000"/>
          </a:p>
          <a:p>
            <a:pPr indent="0" lvl="0" marL="0" rtl="0" algn="l">
              <a:spcBef>
                <a:spcPts val="0"/>
              </a:spcBef>
              <a:spcAft>
                <a:spcPts val="0"/>
              </a:spcAft>
              <a:buNone/>
            </a:pPr>
            <a:r>
              <a:rPr lang="en" sz="1000" u="sng">
                <a:solidFill>
                  <a:schemeClr val="hlink"/>
                </a:solidFill>
                <a:hlinkClick r:id="rId28"/>
              </a:rPr>
              <a:t>https://youtu.be/3gilK6ejmz0</a:t>
            </a:r>
            <a:endParaRPr sz="1000"/>
          </a:p>
          <a:p>
            <a:pPr indent="0" lvl="0" marL="0" rtl="0" algn="l">
              <a:spcBef>
                <a:spcPts val="0"/>
              </a:spcBef>
              <a:spcAft>
                <a:spcPts val="0"/>
              </a:spcAft>
              <a:buNone/>
            </a:pPr>
            <a:r>
              <a:rPr lang="en" sz="1000" u="sng">
                <a:solidFill>
                  <a:schemeClr val="hlink"/>
                </a:solidFill>
                <a:hlinkClick r:id="rId29"/>
              </a:rPr>
              <a:t>https://youtu.be/89tLGgSxuZw</a:t>
            </a:r>
            <a:endParaRPr sz="1000"/>
          </a:p>
          <a:p>
            <a:pPr indent="0" lvl="0" marL="0" rtl="0" algn="l">
              <a:spcBef>
                <a:spcPts val="0"/>
              </a:spcBef>
              <a:spcAft>
                <a:spcPts val="0"/>
              </a:spcAft>
              <a:buNone/>
            </a:pPr>
            <a:r>
              <a:rPr lang="en" sz="1000" u="sng">
                <a:solidFill>
                  <a:schemeClr val="hlink"/>
                </a:solidFill>
                <a:hlinkClick r:id="rId30"/>
              </a:rPr>
              <a:t>https://docs.google.com/document/d/1H8uIK8OtAkzZk6UIALLZVajd67y7x2AQ3-2UHZkE9sQ/edit?usp=sharing</a:t>
            </a:r>
            <a:endParaRPr sz="1000"/>
          </a:p>
          <a:p>
            <a:pPr indent="0" lvl="0" marL="0" rtl="0" algn="l">
              <a:spcBef>
                <a:spcPts val="0"/>
              </a:spcBef>
              <a:spcAft>
                <a:spcPts val="0"/>
              </a:spcAft>
              <a:buNone/>
            </a:pPr>
            <a:r>
              <a:rPr lang="en" sz="1000" u="sng">
                <a:solidFill>
                  <a:schemeClr val="hlink"/>
                </a:solidFill>
                <a:hlinkClick r:id="rId31"/>
              </a:rPr>
              <a:t>https://docs.google.com/document/d/1H8uIK8OtAkzZk6UIALLZVajd67y7x2AQ3-2UHZkE9sQ/pub</a:t>
            </a:r>
            <a:endParaRPr sz="1000"/>
          </a:p>
          <a:p>
            <a:pPr indent="0" lvl="0" marL="0" rtl="0" algn="l">
              <a:spcBef>
                <a:spcPts val="0"/>
              </a:spcBef>
              <a:spcAft>
                <a:spcPts val="0"/>
              </a:spcAft>
              <a:buNone/>
            </a:pPr>
            <a:r>
              <a:rPr lang="en" sz="1000" u="sng">
                <a:solidFill>
                  <a:schemeClr val="hlink"/>
                </a:solidFill>
                <a:hlinkClick r:id="rId32"/>
              </a:rPr>
              <a:t>https://docs.google.com/document/d/1H8uIK8OtAkzZk6UIALLZVajd67y7x2AQ3-2UHZkE9sQ/view</a:t>
            </a:r>
            <a:endParaRPr sz="1000"/>
          </a:p>
          <a:p>
            <a:pPr indent="0" lvl="0" marL="0" rtl="0" algn="l">
              <a:spcBef>
                <a:spcPts val="0"/>
              </a:spcBef>
              <a:spcAft>
                <a:spcPts val="0"/>
              </a:spcAft>
              <a:buNone/>
            </a:pPr>
            <a:r>
              <a:rPr lang="en" sz="1000" u="sng">
                <a:solidFill>
                  <a:schemeClr val="hlink"/>
                </a:solidFill>
                <a:hlinkClick r:id="rId33"/>
              </a:rPr>
              <a:t>https://docs.google.com/presentation/d/1t_TFiIxx_xgoJil7T_5g8RO40ciD2xHzyfXEn4idGug/edit?usp=sharing</a:t>
            </a:r>
            <a:endParaRPr sz="1000"/>
          </a:p>
          <a:p>
            <a:pPr indent="0" lvl="0" marL="0" rtl="0" algn="l">
              <a:spcBef>
                <a:spcPts val="0"/>
              </a:spcBef>
              <a:spcAft>
                <a:spcPts val="0"/>
              </a:spcAft>
              <a:buNone/>
            </a:pPr>
            <a:r>
              <a:rPr lang="en" sz="1000" u="sng">
                <a:solidFill>
                  <a:schemeClr val="hlink"/>
                </a:solidFill>
                <a:hlinkClick r:id="rId34"/>
              </a:rPr>
              <a:t>https://docs.google.com/presentation/d/1t_TFiIxx_xgoJil7T_5g8RO40ciD2xHzyfXEn4idGug/pub?start=true&amp;loop=true&amp;delayms=3000</a:t>
            </a:r>
            <a:endParaRPr sz="1000"/>
          </a:p>
          <a:p>
            <a:pPr indent="0" lvl="0" marL="0" rtl="0" algn="l">
              <a:spcBef>
                <a:spcPts val="0"/>
              </a:spcBef>
              <a:spcAft>
                <a:spcPts val="0"/>
              </a:spcAft>
              <a:buNone/>
            </a:pPr>
            <a:r>
              <a:rPr lang="en" sz="1000" u="sng">
                <a:solidFill>
                  <a:schemeClr val="hlink"/>
                </a:solidFill>
                <a:hlinkClick r:id="rId35"/>
              </a:rPr>
              <a:t>https://docs.google.com/presentation/d/1t_TFiIxx_xgoJil7T_5g8RO40ciD2xHzyfXEn4idGug/view</a:t>
            </a:r>
            <a:endParaRPr sz="1000"/>
          </a:p>
          <a:p>
            <a:pPr indent="0" lvl="0" marL="0" rtl="0" algn="l">
              <a:spcBef>
                <a:spcPts val="0"/>
              </a:spcBef>
              <a:spcAft>
                <a:spcPts val="0"/>
              </a:spcAft>
              <a:buNone/>
            </a:pPr>
            <a:r>
              <a:rPr lang="en" sz="1000" u="sng">
                <a:solidFill>
                  <a:schemeClr val="hlink"/>
                </a:solidFill>
                <a:hlinkClick r:id="rId36"/>
              </a:rPr>
              <a:t>https://docs.google.com/document/d/1QZJyITrHOWfo7e86uhxqUEt81Gu7zgXDcHJGFZFzk3E/edit?usp=sharing</a:t>
            </a:r>
            <a:endParaRPr sz="1000"/>
          </a:p>
          <a:p>
            <a:pPr indent="0" lvl="0" marL="0" rtl="0" algn="l">
              <a:spcBef>
                <a:spcPts val="0"/>
              </a:spcBef>
              <a:spcAft>
                <a:spcPts val="0"/>
              </a:spcAft>
              <a:buNone/>
            </a:pPr>
            <a:r>
              <a:rPr lang="en" sz="1000" u="sng">
                <a:solidFill>
                  <a:schemeClr val="hlink"/>
                </a:solidFill>
                <a:hlinkClick r:id="rId37"/>
              </a:rPr>
              <a:t>https://docs.google.com/document/d/1QZJyITrHOWfo7e86uhxqUEt81Gu7zgXDcHJGFZFzk3E/pub</a:t>
            </a:r>
            <a:endParaRPr sz="1000"/>
          </a:p>
          <a:p>
            <a:pPr indent="0" lvl="0" marL="0" rtl="0" algn="l">
              <a:spcBef>
                <a:spcPts val="0"/>
              </a:spcBef>
              <a:spcAft>
                <a:spcPts val="0"/>
              </a:spcAft>
              <a:buNone/>
            </a:pPr>
            <a:r>
              <a:rPr lang="en" sz="1000" u="sng">
                <a:solidFill>
                  <a:schemeClr val="hlink"/>
                </a:solidFill>
                <a:hlinkClick r:id="rId38"/>
              </a:rPr>
              <a:t>https://docs.google.com/document/d/1QZJyITrHOWfo7e86uhxqUEt81Gu7zgXDcHJGFZFzk3E/view</a:t>
            </a:r>
            <a:endParaRPr sz="1000"/>
          </a:p>
          <a:p>
            <a:pPr indent="0" lvl="0" marL="0" rtl="0" algn="l">
              <a:spcBef>
                <a:spcPts val="0"/>
              </a:spcBef>
              <a:spcAft>
                <a:spcPts val="0"/>
              </a:spcAft>
              <a:buNone/>
            </a:pPr>
            <a:r>
              <a:rPr lang="en" sz="1000" u="sng">
                <a:solidFill>
                  <a:schemeClr val="hlink"/>
                </a:solidFill>
                <a:hlinkClick r:id="rId39"/>
              </a:rPr>
              <a:t>https://docs.google.com/presentation/d/1SizbGtF9nyYHG77H-LjeNlOy9AxQgc4YYMH1P2nfuyA/edit?usp=sharing</a:t>
            </a:r>
            <a:endParaRPr sz="1000"/>
          </a:p>
          <a:p>
            <a:pPr indent="0" lvl="0" marL="0" rtl="0" algn="l">
              <a:spcBef>
                <a:spcPts val="0"/>
              </a:spcBef>
              <a:spcAft>
                <a:spcPts val="0"/>
              </a:spcAft>
              <a:buNone/>
            </a:pPr>
            <a:r>
              <a:rPr lang="en" sz="1000" u="sng">
                <a:solidFill>
                  <a:schemeClr val="hlink"/>
                </a:solidFill>
                <a:hlinkClick r:id="rId40"/>
              </a:rPr>
              <a:t>https://docs.google.com/presentation/d/1SizbGtF9nyYHG77H-LjeNlOy9AxQgc4YYMH1P2nfuyA/pub?start=true&amp;loop=true&amp;delayms=3000</a:t>
            </a:r>
            <a:endParaRPr sz="1000"/>
          </a:p>
          <a:p>
            <a:pPr indent="0" lvl="0" marL="0" rtl="0" algn="l">
              <a:spcBef>
                <a:spcPts val="0"/>
              </a:spcBef>
              <a:spcAft>
                <a:spcPts val="0"/>
              </a:spcAft>
              <a:buNone/>
            </a:pPr>
            <a:r>
              <a:rPr lang="en" sz="1000" u="sng">
                <a:solidFill>
                  <a:schemeClr val="hlink"/>
                </a:solidFill>
                <a:hlinkClick r:id="rId41"/>
              </a:rPr>
              <a:t>https://docs.google.com/presentation/d/1SizbGtF9nyYHG77H-LjeNlOy9AxQgc4YYMH1P2nfuyA/view</a:t>
            </a:r>
            <a:endParaRPr sz="1000"/>
          </a:p>
          <a:p>
            <a:pPr indent="0" lvl="0" marL="0" rtl="0" algn="l">
              <a:spcBef>
                <a:spcPts val="0"/>
              </a:spcBef>
              <a:spcAft>
                <a:spcPts val="0"/>
              </a:spcAft>
              <a:buNone/>
            </a:pPr>
            <a:r>
              <a:rPr lang="en" sz="1000" u="sng">
                <a:solidFill>
                  <a:schemeClr val="hlink"/>
                </a:solidFill>
                <a:hlinkClick r:id="rId42"/>
              </a:rPr>
              <a:t>https://docs.google.com/document/d/10ts8mjv-hJFUqJ5fV4MaQj__3wku-06FPihyuhYpvLE/edit?usp=sharing</a:t>
            </a:r>
            <a:endParaRPr sz="1000"/>
          </a:p>
          <a:p>
            <a:pPr indent="0" lvl="0" marL="0" rtl="0" algn="l">
              <a:spcBef>
                <a:spcPts val="0"/>
              </a:spcBef>
              <a:spcAft>
                <a:spcPts val="0"/>
              </a:spcAft>
              <a:buNone/>
            </a:pPr>
            <a:r>
              <a:rPr lang="en" sz="1000" u="sng">
                <a:solidFill>
                  <a:schemeClr val="hlink"/>
                </a:solidFill>
                <a:hlinkClick r:id="rId43"/>
              </a:rPr>
              <a:t>https://docs.google.com/document/d/10ts8mjv-hJFUqJ5fV4MaQj__3wku-06FPihyuhYpvLE/pub</a:t>
            </a:r>
            <a:endParaRPr sz="1000"/>
          </a:p>
          <a:p>
            <a:pPr indent="0" lvl="0" marL="0" rtl="0" algn="l">
              <a:spcBef>
                <a:spcPts val="0"/>
              </a:spcBef>
              <a:spcAft>
                <a:spcPts val="0"/>
              </a:spcAft>
              <a:buNone/>
            </a:pPr>
            <a:r>
              <a:rPr lang="en" sz="1000" u="sng">
                <a:solidFill>
                  <a:schemeClr val="hlink"/>
                </a:solidFill>
                <a:hlinkClick r:id="rId44"/>
              </a:rPr>
              <a:t>https://docs.google.com/document/d/10ts8mjv-hJFUqJ5fV4MaQj__3wku-06FPihyuhYpvLE/view</a:t>
            </a:r>
            <a:endParaRPr sz="1000"/>
          </a:p>
          <a:p>
            <a:pPr indent="0" lvl="0" marL="0" rtl="0" algn="l">
              <a:spcBef>
                <a:spcPts val="0"/>
              </a:spcBef>
              <a:spcAft>
                <a:spcPts val="0"/>
              </a:spcAft>
              <a:buNone/>
            </a:pPr>
            <a:r>
              <a:rPr lang="en" sz="1000" u="sng">
                <a:solidFill>
                  <a:schemeClr val="hlink"/>
                </a:solidFill>
                <a:hlinkClick r:id="rId45"/>
              </a:rPr>
              <a:t>https://docs.google.com/presentation/d/1mDqymGcbCGfUP3lockq9ov-OrqJ10wox3WqnNhi2b-E/edit?usp=sharing</a:t>
            </a:r>
            <a:endParaRPr sz="1000"/>
          </a:p>
          <a:p>
            <a:pPr indent="0" lvl="0" marL="0" rtl="0" algn="l">
              <a:spcBef>
                <a:spcPts val="0"/>
              </a:spcBef>
              <a:spcAft>
                <a:spcPts val="0"/>
              </a:spcAft>
              <a:buNone/>
            </a:pPr>
            <a:r>
              <a:rPr lang="en" sz="1000" u="sng">
                <a:solidFill>
                  <a:schemeClr val="hlink"/>
                </a:solidFill>
                <a:hlinkClick r:id="rId46"/>
              </a:rPr>
              <a:t>https://docs.google.com/presentation/d/1mDqymGcbCGfUP3lockq9ov-OrqJ10wox3WqnNhi2b-E/pub?start=true&amp;loop=true&amp;delayms=3000</a:t>
            </a:r>
            <a:endParaRPr sz="1000"/>
          </a:p>
          <a:p>
            <a:pPr indent="0" lvl="0" marL="0" rtl="0" algn="l">
              <a:spcBef>
                <a:spcPts val="0"/>
              </a:spcBef>
              <a:spcAft>
                <a:spcPts val="0"/>
              </a:spcAft>
              <a:buNone/>
            </a:pPr>
            <a:r>
              <a:rPr lang="en" sz="1000" u="sng">
                <a:solidFill>
                  <a:schemeClr val="hlink"/>
                </a:solidFill>
                <a:hlinkClick r:id="rId47"/>
              </a:rPr>
              <a:t>https://docs.google.com/presentation/d/1mDqymGcbCGfUP3lockq9ov-OrqJ10wox3WqnNhi2b-E/view</a:t>
            </a:r>
            <a:endParaRPr sz="1000"/>
          </a:p>
          <a:p>
            <a:pPr indent="0" lvl="0" marL="0" rtl="0" algn="l">
              <a:spcBef>
                <a:spcPts val="0"/>
              </a:spcBef>
              <a:spcAft>
                <a:spcPts val="0"/>
              </a:spcAft>
              <a:buNone/>
            </a:pPr>
            <a:r>
              <a:rPr lang="en" sz="1000" u="sng">
                <a:solidFill>
                  <a:schemeClr val="hlink"/>
                </a:solidFill>
                <a:hlinkClick r:id="rId48"/>
              </a:rPr>
              <a:t>https://docs.google.com/document/d/1_j4A60Veo_6Ej-pRKQcbJrYU_TIKAV3hOr2oYAIEzik/edit?usp=sharing</a:t>
            </a:r>
            <a:endParaRPr sz="1000"/>
          </a:p>
          <a:p>
            <a:pPr indent="0" lvl="0" marL="0" rtl="0" algn="l">
              <a:spcBef>
                <a:spcPts val="0"/>
              </a:spcBef>
              <a:spcAft>
                <a:spcPts val="0"/>
              </a:spcAft>
              <a:buNone/>
            </a:pPr>
            <a:r>
              <a:rPr lang="en" sz="1000" u="sng">
                <a:solidFill>
                  <a:schemeClr val="hlink"/>
                </a:solidFill>
                <a:hlinkClick r:id="rId49"/>
              </a:rPr>
              <a:t>https://docs.google.com/document/d/1_j4A60Veo_6Ej-pRKQcbJrYU_TIKAV3hOr2oYAIEzik/pub</a:t>
            </a:r>
            <a:endParaRPr sz="1000"/>
          </a:p>
          <a:p>
            <a:pPr indent="0" lvl="0" marL="0" rtl="0" algn="l">
              <a:spcBef>
                <a:spcPts val="0"/>
              </a:spcBef>
              <a:spcAft>
                <a:spcPts val="0"/>
              </a:spcAft>
              <a:buNone/>
            </a:pPr>
            <a:r>
              <a:rPr lang="en" sz="1000" u="sng">
                <a:solidFill>
                  <a:schemeClr val="hlink"/>
                </a:solidFill>
                <a:hlinkClick r:id="rId50"/>
              </a:rPr>
              <a:t>https://docs.google.com/document/d/1_j4A60Veo_6Ej-pRKQcbJrYU_TIKAV3hOr2oYAIEzik/view</a:t>
            </a:r>
            <a:endParaRPr sz="1000"/>
          </a:p>
          <a:p>
            <a:pPr indent="0" lvl="0" marL="0" rtl="0" algn="l">
              <a:spcBef>
                <a:spcPts val="0"/>
              </a:spcBef>
              <a:spcAft>
                <a:spcPts val="0"/>
              </a:spcAft>
              <a:buNone/>
            </a:pPr>
            <a:r>
              <a:rPr lang="en" sz="1000" u="sng">
                <a:solidFill>
                  <a:schemeClr val="hlink"/>
                </a:solidFill>
                <a:hlinkClick r:id="rId51"/>
              </a:rPr>
              <a:t>https://docs.google.com/presentation/d/13zMNKzdIK8vqwYouEwtm6bbi_d6GVlsheOi0_mY71a0/edit?usp=sharing</a:t>
            </a:r>
            <a:endParaRPr sz="1000"/>
          </a:p>
          <a:p>
            <a:pPr indent="0" lvl="0" marL="0" rtl="0" algn="l">
              <a:spcBef>
                <a:spcPts val="0"/>
              </a:spcBef>
              <a:spcAft>
                <a:spcPts val="0"/>
              </a:spcAft>
              <a:buNone/>
            </a:pPr>
            <a:r>
              <a:rPr lang="en" sz="1000" u="sng">
                <a:solidFill>
                  <a:schemeClr val="hlink"/>
                </a:solidFill>
                <a:hlinkClick r:id="rId52"/>
              </a:rPr>
              <a:t>https://docs.google.com/presentation/d/13zMNKzdIK8vqwYouEwtm6bbi_d6GVlsheOi0_mY71a0/pub?start=true&amp;loop=true&amp;delayms=3000</a:t>
            </a:r>
            <a:endParaRPr sz="1000"/>
          </a:p>
          <a:p>
            <a:pPr indent="0" lvl="0" marL="0" rtl="0" algn="l">
              <a:spcBef>
                <a:spcPts val="0"/>
              </a:spcBef>
              <a:spcAft>
                <a:spcPts val="0"/>
              </a:spcAft>
              <a:buNone/>
            </a:pPr>
            <a:r>
              <a:rPr lang="en" sz="1000" u="sng">
                <a:solidFill>
                  <a:schemeClr val="hlink"/>
                </a:solidFill>
                <a:hlinkClick r:id="rId53"/>
              </a:rPr>
              <a:t>https://docs.google.com/presentation/d/13zMNKzdIK8vqwYouEwtm6bbi_d6GVlsheOi0_mY71a0/view</a:t>
            </a:r>
            <a:endParaRPr sz="1000"/>
          </a:p>
          <a:p>
            <a:pPr indent="0" lvl="0" marL="0" rtl="0" algn="l">
              <a:spcBef>
                <a:spcPts val="0"/>
              </a:spcBef>
              <a:spcAft>
                <a:spcPts val="0"/>
              </a:spcAft>
              <a:buNone/>
            </a:pPr>
            <a:r>
              <a:rPr lang="en" sz="1000" u="sng">
                <a:solidFill>
                  <a:schemeClr val="hlink"/>
                </a:solidFill>
                <a:hlinkClick r:id="rId54"/>
              </a:rPr>
              <a:t>https://docs.google.com/document/d/1fCF0TqVWR0mYfX8g0XU27SEDzFpGMlpDEho0V26O7t0/edit?usp=sharing</a:t>
            </a:r>
            <a:endParaRPr sz="1000"/>
          </a:p>
          <a:p>
            <a:pPr indent="0" lvl="0" marL="0" rtl="0" algn="l">
              <a:spcBef>
                <a:spcPts val="0"/>
              </a:spcBef>
              <a:spcAft>
                <a:spcPts val="0"/>
              </a:spcAft>
              <a:buNone/>
            </a:pPr>
            <a:r>
              <a:rPr lang="en" sz="1000" u="sng">
                <a:solidFill>
                  <a:schemeClr val="hlink"/>
                </a:solidFill>
                <a:hlinkClick r:id="rId55"/>
              </a:rPr>
              <a:t>https://docs.google.com/document/d/1fCF0TqVWR0mYfX8g0XU27SEDzFpGMlpDEho0V26O7t0/pub</a:t>
            </a:r>
            <a:endParaRPr sz="1000"/>
          </a:p>
          <a:p>
            <a:pPr indent="0" lvl="0" marL="0" rtl="0" algn="l">
              <a:spcBef>
                <a:spcPts val="0"/>
              </a:spcBef>
              <a:spcAft>
                <a:spcPts val="0"/>
              </a:spcAft>
              <a:buNone/>
            </a:pPr>
            <a:r>
              <a:rPr lang="en" sz="1000" u="sng">
                <a:solidFill>
                  <a:schemeClr val="hlink"/>
                </a:solidFill>
                <a:hlinkClick r:id="rId56"/>
              </a:rPr>
              <a:t>https://docs.google.com/document/d/1fCF0TqVWR0mYfX8g0XU27SEDzFpGMlpDEho0V26O7t0/view</a:t>
            </a:r>
            <a:endParaRPr sz="1000"/>
          </a:p>
          <a:p>
            <a:pPr indent="0" lvl="0" marL="0" rtl="0" algn="l">
              <a:spcBef>
                <a:spcPts val="0"/>
              </a:spcBef>
              <a:spcAft>
                <a:spcPts val="0"/>
              </a:spcAft>
              <a:buNone/>
            </a:pPr>
            <a:r>
              <a:rPr lang="en" sz="1000" u="sng">
                <a:solidFill>
                  <a:schemeClr val="hlink"/>
                </a:solidFill>
                <a:hlinkClick r:id="rId57"/>
              </a:rPr>
              <a:t>https://docs.google.com/presentation/d/1kalnZFhz6a2NcpvHkCJUh_LCqtxkyCzXC8yOD1BmR4Y/edit?usp=sharing</a:t>
            </a:r>
            <a:endParaRPr sz="1000"/>
          </a:p>
          <a:p>
            <a:pPr indent="0" lvl="0" marL="0" rtl="0" algn="l">
              <a:spcBef>
                <a:spcPts val="0"/>
              </a:spcBef>
              <a:spcAft>
                <a:spcPts val="0"/>
              </a:spcAft>
              <a:buNone/>
            </a:pPr>
            <a:r>
              <a:rPr lang="en" sz="1000" u="sng">
                <a:solidFill>
                  <a:schemeClr val="hlink"/>
                </a:solidFill>
                <a:hlinkClick r:id="rId58"/>
              </a:rPr>
              <a:t>https://docs.google.com/presentation/d/1kalnZFhz6a2NcpvHkCJUh_LCqtxkyCzXC8yOD1BmR4Y/pub?start=true&amp;loop=true&amp;delayms=3000</a:t>
            </a:r>
            <a:endParaRPr sz="1000"/>
          </a:p>
          <a:p>
            <a:pPr indent="0" lvl="0" marL="0" rtl="0" algn="l">
              <a:spcBef>
                <a:spcPts val="0"/>
              </a:spcBef>
              <a:spcAft>
                <a:spcPts val="0"/>
              </a:spcAft>
              <a:buNone/>
            </a:pPr>
            <a:r>
              <a:rPr lang="en" sz="1000" u="sng">
                <a:solidFill>
                  <a:schemeClr val="hlink"/>
                </a:solidFill>
                <a:hlinkClick r:id="rId59"/>
              </a:rPr>
              <a:t>https://docs.google.com/presentation/d/1kalnZFhz6a2NcpvHkCJUh_LCqtxkyCzXC8yOD1BmR4Y/view</a:t>
            </a:r>
            <a:endParaRPr sz="1000"/>
          </a:p>
          <a:p>
            <a:pPr indent="0" lvl="0" marL="0" rtl="0" algn="l">
              <a:spcBef>
                <a:spcPts val="0"/>
              </a:spcBef>
              <a:spcAft>
                <a:spcPts val="0"/>
              </a:spcAft>
              <a:buNone/>
            </a:pPr>
            <a:r>
              <a:rPr lang="en" sz="1000" u="sng">
                <a:solidFill>
                  <a:schemeClr val="hlink"/>
                </a:solidFill>
                <a:hlinkClick r:id="rId60"/>
              </a:rPr>
              <a:t>https://docs.google.com/document/d/1N9yVte6hT2A4vZKDL7_yYWUAxg5RL7yNEi3VHJu9s_o/edit?usp=sharing</a:t>
            </a:r>
            <a:endParaRPr sz="1000"/>
          </a:p>
          <a:p>
            <a:pPr indent="0" lvl="0" marL="0" rtl="0" algn="l">
              <a:spcBef>
                <a:spcPts val="0"/>
              </a:spcBef>
              <a:spcAft>
                <a:spcPts val="0"/>
              </a:spcAft>
              <a:buNone/>
            </a:pPr>
            <a:r>
              <a:rPr lang="en" sz="1000" u="sng">
                <a:solidFill>
                  <a:schemeClr val="hlink"/>
                </a:solidFill>
                <a:hlinkClick r:id="rId61"/>
              </a:rPr>
              <a:t>https://docs.google.com/document/d/1N9yVte6hT2A4vZKDL7_yYWUAxg5RL7yNEi3VHJu9s_o/pub</a:t>
            </a:r>
            <a:endParaRPr sz="1000"/>
          </a:p>
          <a:p>
            <a:pPr indent="0" lvl="0" marL="0" rtl="0" algn="l">
              <a:spcBef>
                <a:spcPts val="0"/>
              </a:spcBef>
              <a:spcAft>
                <a:spcPts val="0"/>
              </a:spcAft>
              <a:buNone/>
            </a:pPr>
            <a:r>
              <a:rPr lang="en" sz="1000" u="sng">
                <a:solidFill>
                  <a:schemeClr val="hlink"/>
                </a:solidFill>
                <a:hlinkClick r:id="rId62"/>
              </a:rPr>
              <a:t>https://docs.google.com/document/d/1N9yVte6hT2A4vZKDL7_yYWUAxg5RL7yNEi3VHJu9s_o/view</a:t>
            </a:r>
            <a:endParaRPr sz="1000"/>
          </a:p>
          <a:p>
            <a:pPr indent="0" lvl="0" marL="0" rtl="0" algn="l">
              <a:spcBef>
                <a:spcPts val="0"/>
              </a:spcBef>
              <a:spcAft>
                <a:spcPts val="0"/>
              </a:spcAft>
              <a:buNone/>
            </a:pPr>
            <a:r>
              <a:rPr lang="en" sz="1000" u="sng">
                <a:solidFill>
                  <a:schemeClr val="hlink"/>
                </a:solidFill>
                <a:hlinkClick r:id="rId63"/>
              </a:rPr>
              <a:t>https://docs.google.com/presentation/d/1j1bEmg7W7IbroIzxrohBJKqUhFppH2Adx_-1gu8AIKc/edit?usp=sharing</a:t>
            </a:r>
            <a:endParaRPr sz="1000"/>
          </a:p>
          <a:p>
            <a:pPr indent="0" lvl="0" marL="0" rtl="0" algn="l">
              <a:spcBef>
                <a:spcPts val="0"/>
              </a:spcBef>
              <a:spcAft>
                <a:spcPts val="0"/>
              </a:spcAft>
              <a:buNone/>
            </a:pPr>
            <a:r>
              <a:rPr lang="en" sz="1000" u="sng">
                <a:solidFill>
                  <a:schemeClr val="hlink"/>
                </a:solidFill>
                <a:hlinkClick r:id="rId64"/>
              </a:rPr>
              <a:t>https://docs.google.com/presentation/d/1j1bEmg7W7IbroIzxrohBJKqUhFppH2Adx_-1gu8AIKc/pub?start=true&amp;loop=true&amp;delayms=3000</a:t>
            </a:r>
            <a:endParaRPr sz="1000"/>
          </a:p>
          <a:p>
            <a:pPr indent="0" lvl="0" marL="0" rtl="0" algn="l">
              <a:spcBef>
                <a:spcPts val="0"/>
              </a:spcBef>
              <a:spcAft>
                <a:spcPts val="0"/>
              </a:spcAft>
              <a:buNone/>
            </a:pPr>
            <a:r>
              <a:rPr lang="en" sz="1000" u="sng">
                <a:solidFill>
                  <a:schemeClr val="hlink"/>
                </a:solidFill>
                <a:hlinkClick r:id="rId65"/>
              </a:rPr>
              <a:t>https://docs.google.com/presentation/d/1j1bEmg7W7IbroIzxrohBJKqUhFppH2Adx_-1gu8AIKc/view</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SLIDES_API1623527957_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SLIDES_API1623527957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4" name="Shape 114"/>
        <p:cNvGrpSpPr/>
        <p:nvPr/>
      </p:nvGrpSpPr>
      <p:grpSpPr>
        <a:xfrm>
          <a:off x="0" y="0"/>
          <a:ext cx="0" cy="0"/>
          <a:chOff x="0" y="0"/>
          <a:chExt cx="0" cy="0"/>
        </a:xfrm>
      </p:grpSpPr>
      <p:sp>
        <p:nvSpPr>
          <p:cNvPr id="115" name="Google Shape;115;SLIDES_API1623527957_4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6" name="Google Shape;116;SLIDES_API1623527957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2" name="Shape 122"/>
        <p:cNvGrpSpPr/>
        <p:nvPr/>
      </p:nvGrpSpPr>
      <p:grpSpPr>
        <a:xfrm>
          <a:off x="0" y="0"/>
          <a:ext cx="0" cy="0"/>
          <a:chOff x="0" y="0"/>
          <a:chExt cx="0" cy="0"/>
        </a:xfrm>
      </p:grpSpPr>
      <p:sp>
        <p:nvSpPr>
          <p:cNvPr id="123" name="Google Shape;123;SLIDES_API1623527957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4" name="Google Shape;124;SLIDES_API1623527957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rustic photo booth,prom photo booth,professional photo booth,touch screen photo booth,vogue booth,wedding photo booth cost,local photo booth rental,aura photo booth,wedding photo booth hire</a:t>
            </a:r>
            <a:endParaRPr/>
          </a:p>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SLIDES_API1623527957_5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SLIDES_API1623527957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SLIDES_API1623527957_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SLIDES_API1623527957_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3" name="Shape 143"/>
        <p:cNvGrpSpPr/>
        <p:nvPr/>
      </p:nvGrpSpPr>
      <p:grpSpPr>
        <a:xfrm>
          <a:off x="0" y="0"/>
          <a:ext cx="0" cy="0"/>
          <a:chOff x="0" y="0"/>
          <a:chExt cx="0" cy="0"/>
        </a:xfrm>
      </p:grpSpPr>
      <p:sp>
        <p:nvSpPr>
          <p:cNvPr id="144" name="Google Shape;144;SLIDES_API1623527957_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5" name="Google Shape;145;SLIDES_API1623527957_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SLIDES_API1623527957_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SLIDES_API1623527957_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7" name="Shape 157"/>
        <p:cNvGrpSpPr/>
        <p:nvPr/>
      </p:nvGrpSpPr>
      <p:grpSpPr>
        <a:xfrm>
          <a:off x="0" y="0"/>
          <a:ext cx="0" cy="0"/>
          <a:chOff x="0" y="0"/>
          <a:chExt cx="0" cy="0"/>
        </a:xfrm>
      </p:grpSpPr>
      <p:sp>
        <p:nvSpPr>
          <p:cNvPr id="158" name="Google Shape;158;SLIDES_API1623527957_7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9" name="Google Shape;159;SLIDES_API1623527957_7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SLIDES_API1623527957_8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SLIDES_API1623527957_8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SLIDES_API1623527957_8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SLIDES_API1623527957_8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623527957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623527957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SLIDES_API1623527957_9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SLIDES_API1623527957_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5" name="Shape 185"/>
        <p:cNvGrpSpPr/>
        <p:nvPr/>
      </p:nvGrpSpPr>
      <p:grpSpPr>
        <a:xfrm>
          <a:off x="0" y="0"/>
          <a:ext cx="0" cy="0"/>
          <a:chOff x="0" y="0"/>
          <a:chExt cx="0" cy="0"/>
        </a:xfrm>
      </p:grpSpPr>
      <p:sp>
        <p:nvSpPr>
          <p:cNvPr id="186" name="Google Shape;186;SLIDES_API1623527957_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7" name="Google Shape;187;SLIDES_API1623527957_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https://drive.google.com/drive/folders/1amMSryS5zY0CfIHAJYqOus8IOoGsJTkf?usp=sharing</a:t>
            </a:r>
            <a:endParaRPr sz="1000"/>
          </a:p>
          <a:p>
            <a:pPr indent="0" lvl="0" marL="0" rtl="0" algn="l">
              <a:spcBef>
                <a:spcPts val="0"/>
              </a:spcBef>
              <a:spcAft>
                <a:spcPts val="0"/>
              </a:spcAft>
              <a:buNone/>
            </a:pPr>
            <a:r>
              <a:rPr lang="en" sz="1000" u="sng">
                <a:solidFill>
                  <a:schemeClr val="hlink"/>
                </a:solidFill>
                <a:hlinkClick r:id="rId3"/>
              </a:rPr>
              <a:t>https://drive.google.com/file/d/1uUIGhdiEdWVZFg91cMGTa4xKlHyW-Cya/view?usp=sharing</a:t>
            </a:r>
            <a:endParaRPr sz="1000"/>
          </a:p>
          <a:p>
            <a:pPr indent="0" lvl="0" marL="0" rtl="0" algn="l">
              <a:spcBef>
                <a:spcPts val="0"/>
              </a:spcBef>
              <a:spcAft>
                <a:spcPts val="0"/>
              </a:spcAft>
              <a:buNone/>
            </a:pPr>
            <a:r>
              <a:rPr lang="en" sz="1000" u="sng">
                <a:solidFill>
                  <a:schemeClr val="hlink"/>
                </a:solidFill>
                <a:hlinkClick r:id="rId4"/>
              </a:rPr>
              <a:t>https://drive.google.com/file/d/1HzVew5EkjTDQLOJiy1wWTFL_IrFo2925/view?usp=sharing</a:t>
            </a:r>
            <a:endParaRPr sz="1000"/>
          </a:p>
          <a:p>
            <a:pPr indent="0" lvl="0" marL="0" rtl="0" algn="l">
              <a:spcBef>
                <a:spcPts val="0"/>
              </a:spcBef>
              <a:spcAft>
                <a:spcPts val="0"/>
              </a:spcAft>
              <a:buNone/>
            </a:pPr>
            <a:r>
              <a:rPr lang="en" sz="1000" u="sng">
                <a:solidFill>
                  <a:schemeClr val="hlink"/>
                </a:solidFill>
                <a:hlinkClick r:id="rId5"/>
              </a:rPr>
              <a:t>https://drive.google.com/file/d/136qwN3OvbdZTw-i9G-r0LlRsDXnRwn9L/view?usp=sharing</a:t>
            </a:r>
            <a:endParaRPr sz="1000"/>
          </a:p>
          <a:p>
            <a:pPr indent="0" lvl="0" marL="0" rtl="0" algn="l">
              <a:spcBef>
                <a:spcPts val="0"/>
              </a:spcBef>
              <a:spcAft>
                <a:spcPts val="0"/>
              </a:spcAft>
              <a:buNone/>
            </a:pPr>
            <a:r>
              <a:rPr lang="en" sz="1000" u="sng">
                <a:solidFill>
                  <a:schemeClr val="hlink"/>
                </a:solidFill>
                <a:hlinkClick r:id="rId6"/>
              </a:rPr>
              <a:t>https://drive.google.com/file/d/1Q8nuFxZ8DPrFGFkMowcF5YrkqrQgBuyR/view?usp=sharing</a:t>
            </a:r>
            <a:endParaRPr sz="1000"/>
          </a:p>
          <a:p>
            <a:pPr indent="0" lvl="0" marL="0" rtl="0" algn="l">
              <a:spcBef>
                <a:spcPts val="0"/>
              </a:spcBef>
              <a:spcAft>
                <a:spcPts val="0"/>
              </a:spcAft>
              <a:buNone/>
            </a:pPr>
            <a:r>
              <a:rPr lang="en" sz="1000" u="sng">
                <a:solidFill>
                  <a:schemeClr val="hlink"/>
                </a:solidFill>
                <a:hlinkClick r:id="rId7"/>
              </a:rPr>
              <a:t>https://drive.google.com/file/d/1bcRsv3dFuNS1oSLG4RDA6DOK7r1T4Tk6/view?usp=sharing</a:t>
            </a:r>
            <a:endParaRPr sz="1000"/>
          </a:p>
          <a:p>
            <a:pPr indent="0" lvl="0" marL="0" rtl="0" algn="l">
              <a:spcBef>
                <a:spcPts val="0"/>
              </a:spcBef>
              <a:spcAft>
                <a:spcPts val="0"/>
              </a:spcAft>
              <a:buNone/>
            </a:pPr>
            <a:r>
              <a:rPr lang="en" sz="1000" u="sng">
                <a:solidFill>
                  <a:schemeClr val="hlink"/>
                </a:solidFill>
                <a:hlinkClick r:id="rId8"/>
              </a:rPr>
              <a:t>https://drive.google.com/file/d/18YIuiBebmpxP_hF49eqS_4KJ5uNWYqvL/view?usp=sharing</a:t>
            </a:r>
            <a:endParaRPr sz="1000"/>
          </a:p>
          <a:p>
            <a:pPr indent="0" lvl="0" marL="0" rtl="0" algn="l">
              <a:spcBef>
                <a:spcPts val="0"/>
              </a:spcBef>
              <a:spcAft>
                <a:spcPts val="0"/>
              </a:spcAft>
              <a:buNone/>
            </a:pPr>
            <a:r>
              <a:rPr lang="en" sz="1000" u="sng">
                <a:solidFill>
                  <a:schemeClr val="hlink"/>
                </a:solidFill>
                <a:hlinkClick r:id="rId9"/>
              </a:rPr>
              <a:t>https://drive.google.com/file/d/1WQe_7ZoDY6hR1FJ4-CYVvKs9d2kD7WJA/view?usp=sharing</a:t>
            </a:r>
            <a:endParaRPr sz="1000"/>
          </a:p>
          <a:p>
            <a:pPr indent="0" lvl="0" marL="0" rtl="0" algn="l">
              <a:spcBef>
                <a:spcPts val="0"/>
              </a:spcBef>
              <a:spcAft>
                <a:spcPts val="0"/>
              </a:spcAft>
              <a:buNone/>
            </a:pPr>
            <a:r>
              <a:rPr lang="en" sz="1000" u="sng">
                <a:solidFill>
                  <a:schemeClr val="hlink"/>
                </a:solidFill>
                <a:hlinkClick r:id="rId10"/>
              </a:rPr>
              <a:t>https://drive.google.com/file/d/1-G3LZ-sWeuYwMuagby6a7pLIAfU-JV2y/view?usp=sharing</a:t>
            </a:r>
            <a:endParaRPr sz="1000"/>
          </a:p>
          <a:p>
            <a:pPr indent="0" lvl="0" marL="0" rtl="0" algn="l">
              <a:spcBef>
                <a:spcPts val="0"/>
              </a:spcBef>
              <a:spcAft>
                <a:spcPts val="0"/>
              </a:spcAft>
              <a:buNone/>
            </a:pPr>
            <a:r>
              <a:rPr lang="en" sz="1000" u="sng">
                <a:solidFill>
                  <a:schemeClr val="hlink"/>
                </a:solidFill>
                <a:hlinkClick r:id="rId11"/>
              </a:rPr>
              <a:t>https://drive.google.com/file/d/1rPLcd7wU7roMccZplGcuD-lWjUZK6WHW/view?usp=sharing</a:t>
            </a:r>
            <a:endParaRPr sz="1000"/>
          </a:p>
          <a:p>
            <a:pPr indent="0" lvl="0" marL="0" rtl="0" algn="l">
              <a:spcBef>
                <a:spcPts val="0"/>
              </a:spcBef>
              <a:spcAft>
                <a:spcPts val="0"/>
              </a:spcAft>
              <a:buNone/>
            </a:pPr>
            <a:r>
              <a:rPr lang="en" sz="1000" u="sng">
                <a:solidFill>
                  <a:schemeClr val="hlink"/>
                </a:solidFill>
                <a:hlinkClick r:id="rId12"/>
              </a:rPr>
              <a:t>https://drive.google.com/file/d/1HTtuGij2PlzTL0Ajhtm4EpzqL7GMZz6n/view?usp=sharing</a:t>
            </a:r>
            <a:endParaRPr sz="1000"/>
          </a:p>
          <a:p>
            <a:pPr indent="0" lvl="0" marL="0" rtl="0" algn="l">
              <a:spcBef>
                <a:spcPts val="0"/>
              </a:spcBef>
              <a:spcAft>
                <a:spcPts val="0"/>
              </a:spcAft>
              <a:buNone/>
            </a:pPr>
            <a:r>
              <a:rPr lang="en" sz="1000" u="sng">
                <a:solidFill>
                  <a:schemeClr val="hlink"/>
                </a:solidFill>
                <a:hlinkClick r:id="rId13"/>
              </a:rPr>
              <a:t>https://drive.google.com/file/d/1DopKIYGEVfZhfYQaw1RsBOE9Hi0LPVRa/view?usp=sharing</a:t>
            </a:r>
            <a:endParaRPr sz="1000"/>
          </a:p>
          <a:p>
            <a:pPr indent="0" lvl="0" marL="0" rtl="0" algn="l">
              <a:spcBef>
                <a:spcPts val="0"/>
              </a:spcBef>
              <a:spcAft>
                <a:spcPts val="0"/>
              </a:spcAft>
              <a:buNone/>
            </a:pPr>
            <a:r>
              <a:rPr lang="en" sz="1000" u="sng">
                <a:solidFill>
                  <a:schemeClr val="hlink"/>
                </a:solidFill>
                <a:hlinkClick r:id="rId14"/>
              </a:rPr>
              <a:t>https://drive.google.com/file/d/1JfO63rG4iISj_MiuIzfSHHeON5Elqz2E/view?usp=sharing</a:t>
            </a:r>
            <a:endParaRPr sz="1000"/>
          </a:p>
          <a:p>
            <a:pPr indent="0" lvl="0" marL="0" rtl="0" algn="l">
              <a:spcBef>
                <a:spcPts val="0"/>
              </a:spcBef>
              <a:spcAft>
                <a:spcPts val="0"/>
              </a:spcAft>
              <a:buNone/>
            </a:pPr>
            <a:r>
              <a:rPr lang="en" sz="1000" u="sng">
                <a:solidFill>
                  <a:schemeClr val="hlink"/>
                </a:solidFill>
                <a:hlinkClick r:id="rId15"/>
              </a:rPr>
              <a:t>https://drive.google.com/file/d/1o3XPdJDJPaFWgeKy9R5aYTGKlaWzrkOC/view?usp=sharing</a:t>
            </a:r>
            <a:endParaRPr sz="1000"/>
          </a:p>
          <a:p>
            <a:pPr indent="0" lvl="0" marL="0" rtl="0" algn="l">
              <a:spcBef>
                <a:spcPts val="0"/>
              </a:spcBef>
              <a:spcAft>
                <a:spcPts val="0"/>
              </a:spcAft>
              <a:buNone/>
            </a:pPr>
            <a:r>
              <a:rPr lang="en" sz="1000" u="sng">
                <a:solidFill>
                  <a:schemeClr val="hlink"/>
                </a:solidFill>
                <a:hlinkClick r:id="rId16"/>
              </a:rPr>
              <a:t>https://drive.google.com/file/d/1gYoXKA5CQOfNNH90X0lvoHXPhrDnLsB4/view?usp=sharing</a:t>
            </a:r>
            <a:endParaRPr sz="1000"/>
          </a:p>
          <a:p>
            <a:pPr indent="0" lvl="0" marL="0" rtl="0" algn="l">
              <a:spcBef>
                <a:spcPts val="0"/>
              </a:spcBef>
              <a:spcAft>
                <a:spcPts val="0"/>
              </a:spcAft>
              <a:buNone/>
            </a:pPr>
            <a:r>
              <a:rPr lang="en" sz="1000" u="sng">
                <a:solidFill>
                  <a:schemeClr val="hlink"/>
                </a:solidFill>
                <a:hlinkClick r:id="rId17"/>
              </a:rPr>
              <a:t>https://drive.google.com/file/d/1XXXbnv---pJFkAMViNdZ_05ktis_aUuG/view?usp=sharing</a:t>
            </a:r>
            <a:endParaRPr sz="1000"/>
          </a:p>
          <a:p>
            <a:pPr indent="0" lvl="0" marL="0" rtl="0" algn="l">
              <a:spcBef>
                <a:spcPts val="0"/>
              </a:spcBef>
              <a:spcAft>
                <a:spcPts val="0"/>
              </a:spcAft>
              <a:buNone/>
            </a:pPr>
            <a:r>
              <a:rPr lang="en" sz="1000" u="sng">
                <a:solidFill>
                  <a:schemeClr val="hlink"/>
                </a:solidFill>
                <a:hlinkClick r:id="rId18"/>
              </a:rPr>
              <a:t>https://drive.google.com/file/d/1kBVM8TtgJZxHzmz6QWlExjPTFPIdOegO/view?usp=sharing</a:t>
            </a:r>
            <a:endParaRPr sz="1000"/>
          </a:p>
          <a:p>
            <a:pPr indent="0" lvl="0" marL="0" rtl="0" algn="l">
              <a:spcBef>
                <a:spcPts val="0"/>
              </a:spcBef>
              <a:spcAft>
                <a:spcPts val="0"/>
              </a:spcAft>
              <a:buNone/>
            </a:pPr>
            <a:r>
              <a:rPr lang="en" sz="1000" u="sng">
                <a:solidFill>
                  <a:schemeClr val="hlink"/>
                </a:solidFill>
                <a:hlinkClick r:id="rId19"/>
              </a:rPr>
              <a:t>https://drive.google.com/file/d/1IC5WxCsnw3rzSUWlERN2Vlx1ZBuH30HK/view?usp=sharing</a:t>
            </a:r>
            <a:endParaRPr sz="1000"/>
          </a:p>
          <a:p>
            <a:pPr indent="0" lvl="0" marL="0" rtl="0" algn="l">
              <a:spcBef>
                <a:spcPts val="0"/>
              </a:spcBef>
              <a:spcAft>
                <a:spcPts val="0"/>
              </a:spcAft>
              <a:buNone/>
            </a:pPr>
            <a:r>
              <a:rPr lang="en" sz="1000" u="sng">
                <a:solidFill>
                  <a:schemeClr val="hlink"/>
                </a:solidFill>
                <a:hlinkClick r:id="rId20"/>
              </a:rPr>
              <a:t>https://drive.google.com/file/d/1-td1qog3IItzjXIJC1hgXXzmLbiXRnmo/view?usp=sharing</a:t>
            </a:r>
            <a:endParaRPr sz="1000"/>
          </a:p>
          <a:p>
            <a:pPr indent="0" lvl="0" marL="0" rtl="0" algn="l">
              <a:spcBef>
                <a:spcPts val="0"/>
              </a:spcBef>
              <a:spcAft>
                <a:spcPts val="0"/>
              </a:spcAft>
              <a:buNone/>
            </a:pPr>
            <a:r>
              <a:rPr lang="en" sz="1000" u="sng">
                <a:solidFill>
                  <a:schemeClr val="hlink"/>
                </a:solidFill>
                <a:hlinkClick r:id="rId21"/>
              </a:rPr>
              <a:t>https://youtu.be/hSQC0HOrpDc</a:t>
            </a:r>
            <a:endParaRPr sz="1000"/>
          </a:p>
          <a:p>
            <a:pPr indent="0" lvl="0" marL="0" rtl="0" algn="l">
              <a:spcBef>
                <a:spcPts val="0"/>
              </a:spcBef>
              <a:spcAft>
                <a:spcPts val="0"/>
              </a:spcAft>
              <a:buNone/>
            </a:pPr>
            <a:r>
              <a:rPr lang="en" sz="1000" u="sng">
                <a:solidFill>
                  <a:schemeClr val="hlink"/>
                </a:solidFill>
                <a:hlinkClick r:id="rId22"/>
              </a:rPr>
              <a:t>https://youtu.be/UDNM4YoII1U</a:t>
            </a:r>
            <a:endParaRPr sz="1000"/>
          </a:p>
          <a:p>
            <a:pPr indent="0" lvl="0" marL="0" rtl="0" algn="l">
              <a:spcBef>
                <a:spcPts val="0"/>
              </a:spcBef>
              <a:spcAft>
                <a:spcPts val="0"/>
              </a:spcAft>
              <a:buNone/>
            </a:pPr>
            <a:r>
              <a:rPr lang="en" sz="1000" u="sng">
                <a:solidFill>
                  <a:schemeClr val="hlink"/>
                </a:solidFill>
                <a:hlinkClick r:id="rId23"/>
              </a:rPr>
              <a:t>https://youtu.be/LsmbFgc9-7s</a:t>
            </a:r>
            <a:endParaRPr sz="1000"/>
          </a:p>
          <a:p>
            <a:pPr indent="0" lvl="0" marL="0" rtl="0" algn="l">
              <a:spcBef>
                <a:spcPts val="0"/>
              </a:spcBef>
              <a:spcAft>
                <a:spcPts val="0"/>
              </a:spcAft>
              <a:buNone/>
            </a:pPr>
            <a:r>
              <a:rPr lang="en" sz="1000" u="sng">
                <a:solidFill>
                  <a:schemeClr val="hlink"/>
                </a:solidFill>
                <a:hlinkClick r:id="rId24"/>
              </a:rPr>
              <a:t>https://youtu.be/6mAItb4WJCo</a:t>
            </a:r>
            <a:endParaRPr sz="1000"/>
          </a:p>
          <a:p>
            <a:pPr indent="0" lvl="0" marL="0" rtl="0" algn="l">
              <a:spcBef>
                <a:spcPts val="0"/>
              </a:spcBef>
              <a:spcAft>
                <a:spcPts val="0"/>
              </a:spcAft>
              <a:buNone/>
            </a:pPr>
            <a:r>
              <a:rPr lang="en" sz="1000" u="sng">
                <a:solidFill>
                  <a:schemeClr val="hlink"/>
                </a:solidFill>
                <a:hlinkClick r:id="rId25"/>
              </a:rPr>
              <a:t>https://youtu.be/GaGjOwIUtvg</a:t>
            </a:r>
            <a:endParaRPr sz="1000"/>
          </a:p>
          <a:p>
            <a:pPr indent="0" lvl="0" marL="0" rtl="0" algn="l">
              <a:spcBef>
                <a:spcPts val="0"/>
              </a:spcBef>
              <a:spcAft>
                <a:spcPts val="0"/>
              </a:spcAft>
              <a:buNone/>
            </a:pPr>
            <a:r>
              <a:rPr lang="en" sz="1000" u="sng">
                <a:solidFill>
                  <a:schemeClr val="hlink"/>
                </a:solidFill>
                <a:hlinkClick r:id="rId26"/>
              </a:rPr>
              <a:t>https://youtu.be/6ssGdv8Vptk</a:t>
            </a:r>
            <a:endParaRPr sz="1000"/>
          </a:p>
          <a:p>
            <a:pPr indent="0" lvl="0" marL="0" rtl="0" algn="l">
              <a:spcBef>
                <a:spcPts val="0"/>
              </a:spcBef>
              <a:spcAft>
                <a:spcPts val="0"/>
              </a:spcAft>
              <a:buNone/>
            </a:pPr>
            <a:r>
              <a:rPr lang="en" sz="1000" u="sng">
                <a:solidFill>
                  <a:schemeClr val="hlink"/>
                </a:solidFill>
                <a:hlinkClick r:id="rId27"/>
              </a:rPr>
              <a:t>https://youtu.be/XzhkN0fTMa8</a:t>
            </a:r>
            <a:endParaRPr sz="1000"/>
          </a:p>
          <a:p>
            <a:pPr indent="0" lvl="0" marL="0" rtl="0" algn="l">
              <a:spcBef>
                <a:spcPts val="0"/>
              </a:spcBef>
              <a:spcAft>
                <a:spcPts val="0"/>
              </a:spcAft>
              <a:buNone/>
            </a:pPr>
            <a:r>
              <a:rPr lang="en" sz="1000" u="sng">
                <a:solidFill>
                  <a:schemeClr val="hlink"/>
                </a:solidFill>
                <a:hlinkClick r:id="rId28"/>
              </a:rPr>
              <a:t>https://youtu.be/3gilK6ejmz0</a:t>
            </a:r>
            <a:endParaRPr sz="1000"/>
          </a:p>
          <a:p>
            <a:pPr indent="0" lvl="0" marL="0" rtl="0" algn="l">
              <a:spcBef>
                <a:spcPts val="0"/>
              </a:spcBef>
              <a:spcAft>
                <a:spcPts val="0"/>
              </a:spcAft>
              <a:buNone/>
            </a:pPr>
            <a:r>
              <a:rPr lang="en" sz="1000" u="sng">
                <a:solidFill>
                  <a:schemeClr val="hlink"/>
                </a:solidFill>
                <a:hlinkClick r:id="rId29"/>
              </a:rPr>
              <a:t>https://youtu.be/89tLGgSxuZw</a:t>
            </a:r>
            <a:endParaRPr sz="1000"/>
          </a:p>
          <a:p>
            <a:pPr indent="0" lvl="0" marL="0" rtl="0" algn="l">
              <a:spcBef>
                <a:spcPts val="0"/>
              </a:spcBef>
              <a:spcAft>
                <a:spcPts val="0"/>
              </a:spcAft>
              <a:buNone/>
            </a:pPr>
            <a:r>
              <a:rPr lang="en" sz="1000" u="sng">
                <a:solidFill>
                  <a:schemeClr val="hlink"/>
                </a:solidFill>
                <a:hlinkClick r:id="rId30"/>
              </a:rPr>
              <a:t>https://docs.google.com/document/d/1H8uIK8OtAkzZk6UIALLZVajd67y7x2AQ3-2UHZkE9sQ/edit?usp=sharing</a:t>
            </a:r>
            <a:endParaRPr sz="1000"/>
          </a:p>
          <a:p>
            <a:pPr indent="0" lvl="0" marL="0" rtl="0" algn="l">
              <a:spcBef>
                <a:spcPts val="0"/>
              </a:spcBef>
              <a:spcAft>
                <a:spcPts val="0"/>
              </a:spcAft>
              <a:buNone/>
            </a:pPr>
            <a:r>
              <a:rPr lang="en" sz="1000" u="sng">
                <a:solidFill>
                  <a:schemeClr val="hlink"/>
                </a:solidFill>
                <a:hlinkClick r:id="rId31"/>
              </a:rPr>
              <a:t>https://docs.google.com/document/d/1H8uIK8OtAkzZk6UIALLZVajd67y7x2AQ3-2UHZkE9sQ/pub</a:t>
            </a:r>
            <a:endParaRPr sz="1000"/>
          </a:p>
          <a:p>
            <a:pPr indent="0" lvl="0" marL="0" rtl="0" algn="l">
              <a:spcBef>
                <a:spcPts val="0"/>
              </a:spcBef>
              <a:spcAft>
                <a:spcPts val="0"/>
              </a:spcAft>
              <a:buNone/>
            </a:pPr>
            <a:r>
              <a:rPr lang="en" sz="1000" u="sng">
                <a:solidFill>
                  <a:schemeClr val="hlink"/>
                </a:solidFill>
                <a:hlinkClick r:id="rId32"/>
              </a:rPr>
              <a:t>https://docs.google.com/document/d/1H8uIK8OtAkzZk6UIALLZVajd67y7x2AQ3-2UHZkE9sQ/view</a:t>
            </a:r>
            <a:endParaRPr sz="1000"/>
          </a:p>
          <a:p>
            <a:pPr indent="0" lvl="0" marL="0" rtl="0" algn="l">
              <a:spcBef>
                <a:spcPts val="0"/>
              </a:spcBef>
              <a:spcAft>
                <a:spcPts val="0"/>
              </a:spcAft>
              <a:buNone/>
            </a:pPr>
            <a:r>
              <a:rPr lang="en" sz="1000" u="sng">
                <a:solidFill>
                  <a:schemeClr val="hlink"/>
                </a:solidFill>
                <a:hlinkClick r:id="rId33"/>
              </a:rPr>
              <a:t>https://docs.google.com/presentation/d/1t_TFiIxx_xgoJil7T_5g8RO40ciD2xHzyfXEn4idGug/edit?usp=sharing</a:t>
            </a:r>
            <a:endParaRPr sz="1000"/>
          </a:p>
          <a:p>
            <a:pPr indent="0" lvl="0" marL="0" rtl="0" algn="l">
              <a:spcBef>
                <a:spcPts val="0"/>
              </a:spcBef>
              <a:spcAft>
                <a:spcPts val="0"/>
              </a:spcAft>
              <a:buNone/>
            </a:pPr>
            <a:r>
              <a:rPr lang="en" sz="1000" u="sng">
                <a:solidFill>
                  <a:schemeClr val="hlink"/>
                </a:solidFill>
                <a:hlinkClick r:id="rId34"/>
              </a:rPr>
              <a:t>https://docs.google.com/presentation/d/1t_TFiIxx_xgoJil7T_5g8RO40ciD2xHzyfXEn4idGug/pub?start=true&amp;loop=true&amp;delayms=3000</a:t>
            </a:r>
            <a:endParaRPr sz="1000"/>
          </a:p>
          <a:p>
            <a:pPr indent="0" lvl="0" marL="0" rtl="0" algn="l">
              <a:spcBef>
                <a:spcPts val="0"/>
              </a:spcBef>
              <a:spcAft>
                <a:spcPts val="0"/>
              </a:spcAft>
              <a:buNone/>
            </a:pPr>
            <a:r>
              <a:rPr lang="en" sz="1000" u="sng">
                <a:solidFill>
                  <a:schemeClr val="hlink"/>
                </a:solidFill>
                <a:hlinkClick r:id="rId35"/>
              </a:rPr>
              <a:t>https://docs.google.com/presentation/d/1t_TFiIxx_xgoJil7T_5g8RO40ciD2xHzyfXEn4idGug/view</a:t>
            </a:r>
            <a:endParaRPr sz="1000"/>
          </a:p>
          <a:p>
            <a:pPr indent="0" lvl="0" marL="0" rtl="0" algn="l">
              <a:spcBef>
                <a:spcPts val="0"/>
              </a:spcBef>
              <a:spcAft>
                <a:spcPts val="0"/>
              </a:spcAft>
              <a:buNone/>
            </a:pPr>
            <a:r>
              <a:rPr lang="en" sz="1000" u="sng">
                <a:solidFill>
                  <a:schemeClr val="hlink"/>
                </a:solidFill>
                <a:hlinkClick r:id="rId36"/>
              </a:rPr>
              <a:t>https://docs.google.com/document/d/1QZJyITrHOWfo7e86uhxqUEt81Gu7zgXDcHJGFZFzk3E/edit?usp=sharing</a:t>
            </a:r>
            <a:endParaRPr sz="1000"/>
          </a:p>
          <a:p>
            <a:pPr indent="0" lvl="0" marL="0" rtl="0" algn="l">
              <a:spcBef>
                <a:spcPts val="0"/>
              </a:spcBef>
              <a:spcAft>
                <a:spcPts val="0"/>
              </a:spcAft>
              <a:buNone/>
            </a:pPr>
            <a:r>
              <a:rPr lang="en" sz="1000" u="sng">
                <a:solidFill>
                  <a:schemeClr val="hlink"/>
                </a:solidFill>
                <a:hlinkClick r:id="rId37"/>
              </a:rPr>
              <a:t>https://docs.google.com/document/d/1QZJyITrHOWfo7e86uhxqUEt81Gu7zgXDcHJGFZFzk3E/pub</a:t>
            </a:r>
            <a:endParaRPr sz="1000"/>
          </a:p>
          <a:p>
            <a:pPr indent="0" lvl="0" marL="0" rtl="0" algn="l">
              <a:spcBef>
                <a:spcPts val="0"/>
              </a:spcBef>
              <a:spcAft>
                <a:spcPts val="0"/>
              </a:spcAft>
              <a:buNone/>
            </a:pPr>
            <a:r>
              <a:rPr lang="en" sz="1000" u="sng">
                <a:solidFill>
                  <a:schemeClr val="hlink"/>
                </a:solidFill>
                <a:hlinkClick r:id="rId38"/>
              </a:rPr>
              <a:t>https://docs.google.com/document/d/1QZJyITrHOWfo7e86uhxqUEt81Gu7zgXDcHJGFZFzk3E/view</a:t>
            </a:r>
            <a:endParaRPr sz="1000"/>
          </a:p>
          <a:p>
            <a:pPr indent="0" lvl="0" marL="0" rtl="0" algn="l">
              <a:spcBef>
                <a:spcPts val="0"/>
              </a:spcBef>
              <a:spcAft>
                <a:spcPts val="0"/>
              </a:spcAft>
              <a:buNone/>
            </a:pPr>
            <a:r>
              <a:rPr lang="en" sz="1000" u="sng">
                <a:solidFill>
                  <a:schemeClr val="hlink"/>
                </a:solidFill>
                <a:hlinkClick r:id="rId39"/>
              </a:rPr>
              <a:t>https://docs.google.com/presentation/d/1SizbGtF9nyYHG77H-LjeNlOy9AxQgc4YYMH1P2nfuyA/edit?usp=sharing</a:t>
            </a:r>
            <a:endParaRPr sz="1000"/>
          </a:p>
          <a:p>
            <a:pPr indent="0" lvl="0" marL="0" rtl="0" algn="l">
              <a:spcBef>
                <a:spcPts val="0"/>
              </a:spcBef>
              <a:spcAft>
                <a:spcPts val="0"/>
              </a:spcAft>
              <a:buNone/>
            </a:pPr>
            <a:r>
              <a:rPr lang="en" sz="1000" u="sng">
                <a:solidFill>
                  <a:schemeClr val="hlink"/>
                </a:solidFill>
                <a:hlinkClick r:id="rId40"/>
              </a:rPr>
              <a:t>https://docs.google.com/presentation/d/1SizbGtF9nyYHG77H-LjeNlOy9AxQgc4YYMH1P2nfuyA/pub?start=true&amp;loop=true&amp;delayms=3000</a:t>
            </a:r>
            <a:endParaRPr sz="1000"/>
          </a:p>
          <a:p>
            <a:pPr indent="0" lvl="0" marL="0" rtl="0" algn="l">
              <a:spcBef>
                <a:spcPts val="0"/>
              </a:spcBef>
              <a:spcAft>
                <a:spcPts val="0"/>
              </a:spcAft>
              <a:buNone/>
            </a:pPr>
            <a:r>
              <a:rPr lang="en" sz="1000" u="sng">
                <a:solidFill>
                  <a:schemeClr val="hlink"/>
                </a:solidFill>
                <a:hlinkClick r:id="rId41"/>
              </a:rPr>
              <a:t>https://docs.google.com/presentation/d/1SizbGtF9nyYHG77H-LjeNlOy9AxQgc4YYMH1P2nfuyA/view</a:t>
            </a:r>
            <a:endParaRPr sz="1000"/>
          </a:p>
          <a:p>
            <a:pPr indent="0" lvl="0" marL="0" rtl="0" algn="l">
              <a:spcBef>
                <a:spcPts val="0"/>
              </a:spcBef>
              <a:spcAft>
                <a:spcPts val="0"/>
              </a:spcAft>
              <a:buNone/>
            </a:pPr>
            <a:r>
              <a:rPr lang="en" sz="1000" u="sng">
                <a:solidFill>
                  <a:schemeClr val="hlink"/>
                </a:solidFill>
                <a:hlinkClick r:id="rId42"/>
              </a:rPr>
              <a:t>https://docs.google.com/document/d/10ts8mjv-hJFUqJ5fV4MaQj__3wku-06FPihyuhYpvLE/edit?usp=sharing</a:t>
            </a:r>
            <a:endParaRPr sz="1000"/>
          </a:p>
          <a:p>
            <a:pPr indent="0" lvl="0" marL="0" rtl="0" algn="l">
              <a:spcBef>
                <a:spcPts val="0"/>
              </a:spcBef>
              <a:spcAft>
                <a:spcPts val="0"/>
              </a:spcAft>
              <a:buNone/>
            </a:pPr>
            <a:r>
              <a:rPr lang="en" sz="1000" u="sng">
                <a:solidFill>
                  <a:schemeClr val="hlink"/>
                </a:solidFill>
                <a:hlinkClick r:id="rId43"/>
              </a:rPr>
              <a:t>https://docs.google.com/document/d/10ts8mjv-hJFUqJ5fV4MaQj__3wku-06FPihyuhYpvLE/pub</a:t>
            </a:r>
            <a:endParaRPr sz="1000"/>
          </a:p>
          <a:p>
            <a:pPr indent="0" lvl="0" marL="0" rtl="0" algn="l">
              <a:spcBef>
                <a:spcPts val="0"/>
              </a:spcBef>
              <a:spcAft>
                <a:spcPts val="0"/>
              </a:spcAft>
              <a:buNone/>
            </a:pPr>
            <a:r>
              <a:rPr lang="en" sz="1000" u="sng">
                <a:solidFill>
                  <a:schemeClr val="hlink"/>
                </a:solidFill>
                <a:hlinkClick r:id="rId44"/>
              </a:rPr>
              <a:t>https://docs.google.com/document/d/10ts8mjv-hJFUqJ5fV4MaQj__3wku-06FPihyuhYpvLE/view</a:t>
            </a:r>
            <a:endParaRPr sz="1000"/>
          </a:p>
          <a:p>
            <a:pPr indent="0" lvl="0" marL="0" rtl="0" algn="l">
              <a:spcBef>
                <a:spcPts val="0"/>
              </a:spcBef>
              <a:spcAft>
                <a:spcPts val="0"/>
              </a:spcAft>
              <a:buNone/>
            </a:pPr>
            <a:r>
              <a:rPr lang="en" sz="1000" u="sng">
                <a:solidFill>
                  <a:schemeClr val="hlink"/>
                </a:solidFill>
                <a:hlinkClick r:id="rId45"/>
              </a:rPr>
              <a:t>https://docs.google.com/presentation/d/1mDqymGcbCGfUP3lockq9ov-OrqJ10wox3WqnNhi2b-E/edit?usp=sharing</a:t>
            </a:r>
            <a:endParaRPr sz="1000"/>
          </a:p>
          <a:p>
            <a:pPr indent="0" lvl="0" marL="0" rtl="0" algn="l">
              <a:spcBef>
                <a:spcPts val="0"/>
              </a:spcBef>
              <a:spcAft>
                <a:spcPts val="0"/>
              </a:spcAft>
              <a:buNone/>
            </a:pPr>
            <a:r>
              <a:rPr lang="en" sz="1000" u="sng">
                <a:solidFill>
                  <a:schemeClr val="hlink"/>
                </a:solidFill>
                <a:hlinkClick r:id="rId46"/>
              </a:rPr>
              <a:t>https://docs.google.com/presentation/d/1mDqymGcbCGfUP3lockq9ov-OrqJ10wox3WqnNhi2b-E/pub?start=true&amp;loop=true&amp;delayms=3000</a:t>
            </a:r>
            <a:endParaRPr sz="1000"/>
          </a:p>
          <a:p>
            <a:pPr indent="0" lvl="0" marL="0" rtl="0" algn="l">
              <a:spcBef>
                <a:spcPts val="0"/>
              </a:spcBef>
              <a:spcAft>
                <a:spcPts val="0"/>
              </a:spcAft>
              <a:buNone/>
            </a:pPr>
            <a:r>
              <a:rPr lang="en" sz="1000" u="sng">
                <a:solidFill>
                  <a:schemeClr val="hlink"/>
                </a:solidFill>
                <a:hlinkClick r:id="rId47"/>
              </a:rPr>
              <a:t>https://docs.google.com/presentation/d/1mDqymGcbCGfUP3lockq9ov-OrqJ10wox3WqnNhi2b-E/view</a:t>
            </a:r>
            <a:endParaRPr sz="1000"/>
          </a:p>
          <a:p>
            <a:pPr indent="0" lvl="0" marL="0" rtl="0" algn="l">
              <a:spcBef>
                <a:spcPts val="0"/>
              </a:spcBef>
              <a:spcAft>
                <a:spcPts val="0"/>
              </a:spcAft>
              <a:buNone/>
            </a:pPr>
            <a:r>
              <a:rPr lang="en" sz="1000" u="sng">
                <a:solidFill>
                  <a:schemeClr val="hlink"/>
                </a:solidFill>
                <a:hlinkClick r:id="rId48"/>
              </a:rPr>
              <a:t>https://docs.google.com/document/d/1_j4A60Veo_6Ej-pRKQcbJrYU_TIKAV3hOr2oYAIEzik/edit?usp=sharing</a:t>
            </a:r>
            <a:endParaRPr sz="1000"/>
          </a:p>
          <a:p>
            <a:pPr indent="0" lvl="0" marL="0" rtl="0" algn="l">
              <a:spcBef>
                <a:spcPts val="0"/>
              </a:spcBef>
              <a:spcAft>
                <a:spcPts val="0"/>
              </a:spcAft>
              <a:buNone/>
            </a:pPr>
            <a:r>
              <a:rPr lang="en" sz="1000" u="sng">
                <a:solidFill>
                  <a:schemeClr val="hlink"/>
                </a:solidFill>
                <a:hlinkClick r:id="rId49"/>
              </a:rPr>
              <a:t>https://docs.google.com/document/d/1_j4A60Veo_6Ej-pRKQcbJrYU_TIKAV3hOr2oYAIEzik/pub</a:t>
            </a:r>
            <a:endParaRPr sz="1000"/>
          </a:p>
          <a:p>
            <a:pPr indent="0" lvl="0" marL="0" rtl="0" algn="l">
              <a:spcBef>
                <a:spcPts val="0"/>
              </a:spcBef>
              <a:spcAft>
                <a:spcPts val="0"/>
              </a:spcAft>
              <a:buNone/>
            </a:pPr>
            <a:r>
              <a:rPr lang="en" sz="1000" u="sng">
                <a:solidFill>
                  <a:schemeClr val="hlink"/>
                </a:solidFill>
                <a:hlinkClick r:id="rId50"/>
              </a:rPr>
              <a:t>https://docs.google.com/document/d/1_j4A60Veo_6Ej-pRKQcbJrYU_TIKAV3hOr2oYAIEzik/view</a:t>
            </a:r>
            <a:endParaRPr sz="1000"/>
          </a:p>
          <a:p>
            <a:pPr indent="0" lvl="0" marL="0" rtl="0" algn="l">
              <a:spcBef>
                <a:spcPts val="0"/>
              </a:spcBef>
              <a:spcAft>
                <a:spcPts val="0"/>
              </a:spcAft>
              <a:buNone/>
            </a:pPr>
            <a:r>
              <a:rPr lang="en" sz="1000" u="sng">
                <a:solidFill>
                  <a:schemeClr val="hlink"/>
                </a:solidFill>
                <a:hlinkClick r:id="rId51"/>
              </a:rPr>
              <a:t>https://docs.google.com/presentation/d/13zMNKzdIK8vqwYouEwtm6bbi_d6GVlsheOi0_mY71a0/edit?usp=sharing</a:t>
            </a:r>
            <a:endParaRPr sz="1000"/>
          </a:p>
          <a:p>
            <a:pPr indent="0" lvl="0" marL="0" rtl="0" algn="l">
              <a:spcBef>
                <a:spcPts val="0"/>
              </a:spcBef>
              <a:spcAft>
                <a:spcPts val="0"/>
              </a:spcAft>
              <a:buNone/>
            </a:pPr>
            <a:r>
              <a:rPr lang="en" sz="1000" u="sng">
                <a:solidFill>
                  <a:schemeClr val="hlink"/>
                </a:solidFill>
                <a:hlinkClick r:id="rId52"/>
              </a:rPr>
              <a:t>https://docs.google.com/presentation/d/13zMNKzdIK8vqwYouEwtm6bbi_d6GVlsheOi0_mY71a0/pub?start=true&amp;loop=true&amp;delayms=3000</a:t>
            </a:r>
            <a:endParaRPr sz="1000"/>
          </a:p>
          <a:p>
            <a:pPr indent="0" lvl="0" marL="0" rtl="0" algn="l">
              <a:spcBef>
                <a:spcPts val="0"/>
              </a:spcBef>
              <a:spcAft>
                <a:spcPts val="0"/>
              </a:spcAft>
              <a:buNone/>
            </a:pPr>
            <a:r>
              <a:rPr lang="en" sz="1000" u="sng">
                <a:solidFill>
                  <a:schemeClr val="hlink"/>
                </a:solidFill>
                <a:hlinkClick r:id="rId53"/>
              </a:rPr>
              <a:t>https://docs.google.com/presentation/d/13zMNKzdIK8vqwYouEwtm6bbi_d6GVlsheOi0_mY71a0/view</a:t>
            </a:r>
            <a:endParaRPr sz="1000"/>
          </a:p>
          <a:p>
            <a:pPr indent="0" lvl="0" marL="0" rtl="0" algn="l">
              <a:spcBef>
                <a:spcPts val="0"/>
              </a:spcBef>
              <a:spcAft>
                <a:spcPts val="0"/>
              </a:spcAft>
              <a:buNone/>
            </a:pPr>
            <a:r>
              <a:rPr lang="en" sz="1000" u="sng">
                <a:solidFill>
                  <a:schemeClr val="hlink"/>
                </a:solidFill>
                <a:hlinkClick r:id="rId54"/>
              </a:rPr>
              <a:t>https://docs.google.com/document/d/1fCF0TqVWR0mYfX8g0XU27SEDzFpGMlpDEho0V26O7t0/edit?usp=sharing</a:t>
            </a:r>
            <a:endParaRPr sz="1000"/>
          </a:p>
          <a:p>
            <a:pPr indent="0" lvl="0" marL="0" rtl="0" algn="l">
              <a:spcBef>
                <a:spcPts val="0"/>
              </a:spcBef>
              <a:spcAft>
                <a:spcPts val="0"/>
              </a:spcAft>
              <a:buNone/>
            </a:pPr>
            <a:r>
              <a:rPr lang="en" sz="1000" u="sng">
                <a:solidFill>
                  <a:schemeClr val="hlink"/>
                </a:solidFill>
                <a:hlinkClick r:id="rId55"/>
              </a:rPr>
              <a:t>https://docs.google.com/document/d/1fCF0TqVWR0mYfX8g0XU27SEDzFpGMlpDEho0V26O7t0/pub</a:t>
            </a:r>
            <a:endParaRPr sz="1000"/>
          </a:p>
          <a:p>
            <a:pPr indent="0" lvl="0" marL="0" rtl="0" algn="l">
              <a:spcBef>
                <a:spcPts val="0"/>
              </a:spcBef>
              <a:spcAft>
                <a:spcPts val="0"/>
              </a:spcAft>
              <a:buNone/>
            </a:pPr>
            <a:r>
              <a:rPr lang="en" sz="1000" u="sng">
                <a:solidFill>
                  <a:schemeClr val="hlink"/>
                </a:solidFill>
                <a:hlinkClick r:id="rId56"/>
              </a:rPr>
              <a:t>https://docs.google.com/document/d/1fCF0TqVWR0mYfX8g0XU27SEDzFpGMlpDEho0V26O7t0/view</a:t>
            </a:r>
            <a:endParaRPr sz="1000"/>
          </a:p>
          <a:p>
            <a:pPr indent="0" lvl="0" marL="0" rtl="0" algn="l">
              <a:spcBef>
                <a:spcPts val="0"/>
              </a:spcBef>
              <a:spcAft>
                <a:spcPts val="0"/>
              </a:spcAft>
              <a:buNone/>
            </a:pPr>
            <a:r>
              <a:rPr lang="en" sz="1000" u="sng">
                <a:solidFill>
                  <a:schemeClr val="hlink"/>
                </a:solidFill>
                <a:hlinkClick r:id="rId57"/>
              </a:rPr>
              <a:t>https://docs.google.com/presentation/d/1kalnZFhz6a2NcpvHkCJUh_LCqtxkyCzXC8yOD1BmR4Y/edit?usp=sharing</a:t>
            </a:r>
            <a:endParaRPr sz="1000"/>
          </a:p>
          <a:p>
            <a:pPr indent="0" lvl="0" marL="0" rtl="0" algn="l">
              <a:spcBef>
                <a:spcPts val="0"/>
              </a:spcBef>
              <a:spcAft>
                <a:spcPts val="0"/>
              </a:spcAft>
              <a:buNone/>
            </a:pPr>
            <a:r>
              <a:rPr lang="en" sz="1000" u="sng">
                <a:solidFill>
                  <a:schemeClr val="hlink"/>
                </a:solidFill>
                <a:hlinkClick r:id="rId58"/>
              </a:rPr>
              <a:t>https://docs.google.com/presentation/d/1kalnZFhz6a2NcpvHkCJUh_LCqtxkyCzXC8yOD1BmR4Y/pub?start=true&amp;loop=true&amp;delayms=3000</a:t>
            </a:r>
            <a:endParaRPr sz="1000"/>
          </a:p>
          <a:p>
            <a:pPr indent="0" lvl="0" marL="0" rtl="0" algn="l">
              <a:spcBef>
                <a:spcPts val="0"/>
              </a:spcBef>
              <a:spcAft>
                <a:spcPts val="0"/>
              </a:spcAft>
              <a:buNone/>
            </a:pPr>
            <a:r>
              <a:rPr lang="en" sz="1000" u="sng">
                <a:solidFill>
                  <a:schemeClr val="hlink"/>
                </a:solidFill>
                <a:hlinkClick r:id="rId59"/>
              </a:rPr>
              <a:t>https://docs.google.com/presentation/d/1kalnZFhz6a2NcpvHkCJUh_LCqtxkyCzXC8yOD1BmR4Y/view</a:t>
            </a:r>
            <a:endParaRPr sz="1000"/>
          </a:p>
          <a:p>
            <a:pPr indent="0" lvl="0" marL="0" rtl="0" algn="l">
              <a:spcBef>
                <a:spcPts val="0"/>
              </a:spcBef>
              <a:spcAft>
                <a:spcPts val="0"/>
              </a:spcAft>
              <a:buNone/>
            </a:pPr>
            <a:r>
              <a:rPr lang="en" sz="1000" u="sng">
                <a:solidFill>
                  <a:schemeClr val="hlink"/>
                </a:solidFill>
                <a:hlinkClick r:id="rId60"/>
              </a:rPr>
              <a:t>https://docs.google.com/document/d/1N9yVte6hT2A4vZKDL7_yYWUAxg5RL7yNEi3VHJu9s_o/edit?usp=sharing</a:t>
            </a:r>
            <a:endParaRPr sz="1000"/>
          </a:p>
          <a:p>
            <a:pPr indent="0" lvl="0" marL="0" rtl="0" algn="l">
              <a:spcBef>
                <a:spcPts val="0"/>
              </a:spcBef>
              <a:spcAft>
                <a:spcPts val="0"/>
              </a:spcAft>
              <a:buNone/>
            </a:pPr>
            <a:r>
              <a:rPr lang="en" sz="1000" u="sng">
                <a:solidFill>
                  <a:schemeClr val="hlink"/>
                </a:solidFill>
                <a:hlinkClick r:id="rId61"/>
              </a:rPr>
              <a:t>https://docs.google.com/document/d/1N9yVte6hT2A4vZKDL7_yYWUAxg5RL7yNEi3VHJu9s_o/pub</a:t>
            </a:r>
            <a:endParaRPr sz="1000"/>
          </a:p>
          <a:p>
            <a:pPr indent="0" lvl="0" marL="0" rtl="0" algn="l">
              <a:spcBef>
                <a:spcPts val="0"/>
              </a:spcBef>
              <a:spcAft>
                <a:spcPts val="0"/>
              </a:spcAft>
              <a:buNone/>
            </a:pPr>
            <a:r>
              <a:rPr lang="en" sz="1000" u="sng">
                <a:solidFill>
                  <a:schemeClr val="hlink"/>
                </a:solidFill>
                <a:hlinkClick r:id="rId62"/>
              </a:rPr>
              <a:t>https://docs.google.com/document/d/1N9yVte6hT2A4vZKDL7_yYWUAxg5RL7yNEi3VHJu9s_o/view</a:t>
            </a:r>
            <a:endParaRPr sz="1000"/>
          </a:p>
          <a:p>
            <a:pPr indent="0" lvl="0" marL="0" rtl="0" algn="l">
              <a:spcBef>
                <a:spcPts val="0"/>
              </a:spcBef>
              <a:spcAft>
                <a:spcPts val="0"/>
              </a:spcAft>
              <a:buNone/>
            </a:pPr>
            <a:r>
              <a:rPr lang="en" sz="1000" u="sng">
                <a:solidFill>
                  <a:schemeClr val="hlink"/>
                </a:solidFill>
                <a:hlinkClick r:id="rId63"/>
              </a:rPr>
              <a:t>https://docs.google.com/presentation/d/1j1bEmg7W7IbroIzxrohBJKqUhFppH2Adx_-1gu8AIKc/edit?usp=sharing</a:t>
            </a:r>
            <a:endParaRPr sz="1000"/>
          </a:p>
          <a:p>
            <a:pPr indent="0" lvl="0" marL="0" rtl="0" algn="l">
              <a:spcBef>
                <a:spcPts val="0"/>
              </a:spcBef>
              <a:spcAft>
                <a:spcPts val="0"/>
              </a:spcAft>
              <a:buNone/>
            </a:pPr>
            <a:r>
              <a:rPr lang="en" sz="1000" u="sng">
                <a:solidFill>
                  <a:schemeClr val="hlink"/>
                </a:solidFill>
                <a:hlinkClick r:id="rId64"/>
              </a:rPr>
              <a:t>https://docs.google.com/presentation/d/1j1bEmg7W7IbroIzxrohBJKqUhFppH2Adx_-1gu8AIKc/pub?start=true&amp;loop=true&amp;delayms=3000</a:t>
            </a:r>
            <a:endParaRPr sz="1000"/>
          </a:p>
          <a:p>
            <a:pPr indent="0" lvl="0" marL="0" rtl="0" algn="l">
              <a:spcBef>
                <a:spcPts val="0"/>
              </a:spcBef>
              <a:spcAft>
                <a:spcPts val="0"/>
              </a:spcAft>
              <a:buNone/>
            </a:pPr>
            <a:r>
              <a:rPr lang="en" sz="1000" u="sng">
                <a:solidFill>
                  <a:schemeClr val="hlink"/>
                </a:solidFill>
                <a:hlinkClick r:id="rId65"/>
              </a:rPr>
              <a:t>https://docs.google.com/presentation/d/1j1bEmg7W7IbroIzxrohBJKqUhFppH2Adx_-1gu8AIKc/view</a:t>
            </a:r>
            <a:endParaRPr sz="1000"/>
          </a:p>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2" name="Shape 192"/>
        <p:cNvGrpSpPr/>
        <p:nvPr/>
      </p:nvGrpSpPr>
      <p:grpSpPr>
        <a:xfrm>
          <a:off x="0" y="0"/>
          <a:ext cx="0" cy="0"/>
          <a:chOff x="0" y="0"/>
          <a:chExt cx="0" cy="0"/>
        </a:xfrm>
      </p:grpSpPr>
      <p:sp>
        <p:nvSpPr>
          <p:cNvPr id="193" name="Google Shape;193;SLIDES_API1623527957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4" name="Google Shape;194;SLIDES_API1623527957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rustic photo booth,prom photo booth,professional photo booth,touch screen photo booth,vogue booth,wedding photo booth cost,local photo booth rental,aura photo booth,wedding photo booth hire</a:t>
            </a:r>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623527957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623527957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SLIDES_API1623527957_1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SLIDES_API1623527957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rustic photo booth,prom photo booth,professional photo booth,touch screen photo booth,vogue booth,wedding photo booth cost,local photo booth rental,aura photo booth,wedding photo booth hire</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3" name="Shape 73"/>
        <p:cNvGrpSpPr/>
        <p:nvPr/>
      </p:nvGrpSpPr>
      <p:grpSpPr>
        <a:xfrm>
          <a:off x="0" y="0"/>
          <a:ext cx="0" cy="0"/>
          <a:chOff x="0" y="0"/>
          <a:chExt cx="0" cy="0"/>
        </a:xfrm>
      </p:grpSpPr>
      <p:sp>
        <p:nvSpPr>
          <p:cNvPr id="74" name="Google Shape;74;SLIDES_API1623527957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5" name="Google Shape;75;SLIDES_API1623527957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SLIDES_API1623527957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SLIDES_API1623527957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Party Snaps Photo Booth OC | 360 Photo Booth Rental Orange County12911 Dungan Ln, Garden Grove, CA 92840562-303-9926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SLIDES_API1623527957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SLIDES_API1623527957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SLIDES_API1623527957_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SLIDES_API1623527957_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SLIDES_API1623527957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SLIDES_API1623527957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rustic photo booth,prom photo booth,professional photo booth,touch screen photo booth,vogue booth,wedding photo booth cost,local photo booth rental,aura photo booth,wedding photo booth hire</a:t>
            </a:r>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360photoboothrentallosangeles/home" TargetMode="External"/></Relationships>
</file>

<file path=ppt/slides/_rels/slide10.xml.rels><?xml version="1.0" encoding="UTF-8" standalone="yes"?><Relationships xmlns="http://schemas.openxmlformats.org/package/2006/relationships"><Relationship Id="rId40" Type="http://schemas.openxmlformats.org/officeDocument/2006/relationships/hyperlink" Target="https://docs.google.com/presentation/d/1SizbGtF9nyYHG77H-LjeNlOy9AxQgc4YYMH1P2nfuyA/edit?usp=sharing" TargetMode="External"/><Relationship Id="rId42" Type="http://schemas.openxmlformats.org/officeDocument/2006/relationships/hyperlink" Target="https://docs.google.com/presentation/d/1SizbGtF9nyYHG77H-LjeNlOy9AxQgc4YYMH1P2nfuyA/view" TargetMode="External"/><Relationship Id="rId41" Type="http://schemas.openxmlformats.org/officeDocument/2006/relationships/hyperlink" Target="https://docs.google.com/presentation/d/1SizbGtF9nyYHG77H-LjeNlOy9AxQgc4YYMH1P2nfuyA/pub?start=true&amp;loop=true&amp;delayms=3000" TargetMode="External"/><Relationship Id="rId44" Type="http://schemas.openxmlformats.org/officeDocument/2006/relationships/hyperlink" Target="https://docs.google.com/document/d/10ts8mjv-hJFUqJ5fV4MaQj__3wku-06FPihyuhYpvLE/pub" TargetMode="External"/><Relationship Id="rId43" Type="http://schemas.openxmlformats.org/officeDocument/2006/relationships/hyperlink" Target="https://docs.google.com/document/d/10ts8mjv-hJFUqJ5fV4MaQj__3wku-06FPihyuhYpvLE/edit?usp=sharing" TargetMode="External"/><Relationship Id="rId46" Type="http://schemas.openxmlformats.org/officeDocument/2006/relationships/hyperlink" Target="https://docs.google.com/presentation/d/1mDqymGcbCGfUP3lockq9ov-OrqJ10wox3WqnNhi2b-E/edit?usp=sharing" TargetMode="External"/><Relationship Id="rId45" Type="http://schemas.openxmlformats.org/officeDocument/2006/relationships/hyperlink" Target="https://docs.google.com/document/d/10ts8mjv-hJFUqJ5fV4MaQj__3wku-06FPihyuhYpvLE/view" TargetMode="External"/><Relationship Id="rId1" Type="http://schemas.openxmlformats.org/officeDocument/2006/relationships/slideLayout" Target="../slideLayouts/slideLayout4.xml"/><Relationship Id="rId2" Type="http://schemas.openxmlformats.org/officeDocument/2006/relationships/notesSlide" Target="../notesSlides/notesSlide10.xml"/><Relationship Id="rId3" Type="http://schemas.openxmlformats.org/officeDocument/2006/relationships/hyperlink" Target="https://drive.google.com/drive/folders/1amMSryS5zY0CfIHAJYqOus8IOoGsJTkf?usp=sharing" TargetMode="External"/><Relationship Id="rId4" Type="http://schemas.openxmlformats.org/officeDocument/2006/relationships/hyperlink" Target="https://drive.google.com/file/d/1uUIGhdiEdWVZFg91cMGTa4xKlHyW-Cya/view?usp=sharing" TargetMode="External"/><Relationship Id="rId9" Type="http://schemas.openxmlformats.org/officeDocument/2006/relationships/hyperlink" Target="https://drive.google.com/file/d/18YIuiBebmpxP_hF49eqS_4KJ5uNWYqvL/view?usp=sharing" TargetMode="External"/><Relationship Id="rId48" Type="http://schemas.openxmlformats.org/officeDocument/2006/relationships/hyperlink" Target="https://docs.google.com/presentation/d/1mDqymGcbCGfUP3lockq9ov-OrqJ10wox3WqnNhi2b-E/view" TargetMode="External"/><Relationship Id="rId47" Type="http://schemas.openxmlformats.org/officeDocument/2006/relationships/hyperlink" Target="https://docs.google.com/presentation/d/1mDqymGcbCGfUP3lockq9ov-OrqJ10wox3WqnNhi2b-E/pub?start=true&amp;loop=true&amp;delayms=3000" TargetMode="External"/><Relationship Id="rId49" Type="http://schemas.openxmlformats.org/officeDocument/2006/relationships/hyperlink" Target="https://docs.google.com/presentation/d/1j1bEmg7W7IbroIzxrohBJKqUhFppH2Adx_-1gu8AIKc/edit?usp=drivesdk" TargetMode="External"/><Relationship Id="rId5" Type="http://schemas.openxmlformats.org/officeDocument/2006/relationships/hyperlink" Target="https://drive.google.com/file/d/1HzVew5EkjTDQLOJiy1wWTFL_IrFo2925/view?usp=sharing" TargetMode="External"/><Relationship Id="rId6" Type="http://schemas.openxmlformats.org/officeDocument/2006/relationships/hyperlink" Target="https://drive.google.com/file/d/136qwN3OvbdZTw-i9G-r0LlRsDXnRwn9L/view?usp=sharing" TargetMode="External"/><Relationship Id="rId7" Type="http://schemas.openxmlformats.org/officeDocument/2006/relationships/hyperlink" Target="https://drive.google.com/file/d/1Q8nuFxZ8DPrFGFkMowcF5YrkqrQgBuyR/view?usp=sharing" TargetMode="External"/><Relationship Id="rId8" Type="http://schemas.openxmlformats.org/officeDocument/2006/relationships/hyperlink" Target="https://drive.google.com/file/d/1bcRsv3dFuNS1oSLG4RDA6DOK7r1T4Tk6/view?usp=sharing" TargetMode="External"/><Relationship Id="rId31" Type="http://schemas.openxmlformats.org/officeDocument/2006/relationships/hyperlink" Target="https://docs.google.com/document/d/1H8uIK8OtAkzZk6UIALLZVajd67y7x2AQ3-2UHZkE9sQ/edit?usp=sharing" TargetMode="External"/><Relationship Id="rId30" Type="http://schemas.openxmlformats.org/officeDocument/2006/relationships/hyperlink" Target="https://youtu.be/89tLGgSxuZw" TargetMode="External"/><Relationship Id="rId33" Type="http://schemas.openxmlformats.org/officeDocument/2006/relationships/hyperlink" Target="https://docs.google.com/document/d/1H8uIK8OtAkzZk6UIALLZVajd67y7x2AQ3-2UHZkE9sQ/view" TargetMode="External"/><Relationship Id="rId32" Type="http://schemas.openxmlformats.org/officeDocument/2006/relationships/hyperlink" Target="https://docs.google.com/document/d/1H8uIK8OtAkzZk6UIALLZVajd67y7x2AQ3-2UHZkE9sQ/pub" TargetMode="External"/><Relationship Id="rId35" Type="http://schemas.openxmlformats.org/officeDocument/2006/relationships/hyperlink" Target="https://docs.google.com/presentation/d/1t_TFiIxx_xgoJil7T_5g8RO40ciD2xHzyfXEn4idGug/pub?start=true&amp;loop=true&amp;delayms=3000" TargetMode="External"/><Relationship Id="rId34" Type="http://schemas.openxmlformats.org/officeDocument/2006/relationships/hyperlink" Target="https://docs.google.com/presentation/d/1t_TFiIxx_xgoJil7T_5g8RO40ciD2xHzyfXEn4idGug/edit?usp=sharing" TargetMode="External"/><Relationship Id="rId37" Type="http://schemas.openxmlformats.org/officeDocument/2006/relationships/hyperlink" Target="https://docs.google.com/document/d/1QZJyITrHOWfo7e86uhxqUEt81Gu7zgXDcHJGFZFzk3E/edit?usp=sharing" TargetMode="External"/><Relationship Id="rId36" Type="http://schemas.openxmlformats.org/officeDocument/2006/relationships/hyperlink" Target="https://docs.google.com/presentation/d/1t_TFiIxx_xgoJil7T_5g8RO40ciD2xHzyfXEn4idGug/view" TargetMode="External"/><Relationship Id="rId39" Type="http://schemas.openxmlformats.org/officeDocument/2006/relationships/hyperlink" Target="https://docs.google.com/document/d/1QZJyITrHOWfo7e86uhxqUEt81Gu7zgXDcHJGFZFzk3E/view" TargetMode="External"/><Relationship Id="rId38" Type="http://schemas.openxmlformats.org/officeDocument/2006/relationships/hyperlink" Target="https://docs.google.com/document/d/1QZJyITrHOWfo7e86uhxqUEt81Gu7zgXDcHJGFZFzk3E/pub" TargetMode="External"/><Relationship Id="rId20" Type="http://schemas.openxmlformats.org/officeDocument/2006/relationships/hyperlink" Target="https://drive.google.com/file/d/1IC5WxCsnw3rzSUWlERN2Vlx1ZBuH30HK/view?usp=sharing" TargetMode="External"/><Relationship Id="rId22" Type="http://schemas.openxmlformats.org/officeDocument/2006/relationships/hyperlink" Target="https://youtu.be/hSQC0HOrpDc" TargetMode="External"/><Relationship Id="rId21" Type="http://schemas.openxmlformats.org/officeDocument/2006/relationships/hyperlink" Target="https://drive.google.com/file/d/1-td1qog3IItzjXIJC1hgXXzmLbiXRnmo/view?usp=sharing" TargetMode="External"/><Relationship Id="rId24" Type="http://schemas.openxmlformats.org/officeDocument/2006/relationships/hyperlink" Target="https://youtu.be/LsmbFgc9-7s" TargetMode="External"/><Relationship Id="rId23" Type="http://schemas.openxmlformats.org/officeDocument/2006/relationships/hyperlink" Target="https://youtu.be/UDNM4YoII1U" TargetMode="External"/><Relationship Id="rId26" Type="http://schemas.openxmlformats.org/officeDocument/2006/relationships/hyperlink" Target="https://youtu.be/GaGjOwIUtvg" TargetMode="External"/><Relationship Id="rId25" Type="http://schemas.openxmlformats.org/officeDocument/2006/relationships/hyperlink" Target="https://youtu.be/6mAItb4WJCo" TargetMode="External"/><Relationship Id="rId28" Type="http://schemas.openxmlformats.org/officeDocument/2006/relationships/hyperlink" Target="https://youtu.be/XzhkN0fTMa8" TargetMode="External"/><Relationship Id="rId27" Type="http://schemas.openxmlformats.org/officeDocument/2006/relationships/hyperlink" Target="https://youtu.be/6ssGdv8Vptk" TargetMode="External"/><Relationship Id="rId29" Type="http://schemas.openxmlformats.org/officeDocument/2006/relationships/hyperlink" Target="https://youtu.be/3gilK6ejmz0" TargetMode="External"/><Relationship Id="rId50" Type="http://schemas.openxmlformats.org/officeDocument/2006/relationships/image" Target="../media/image11.png"/><Relationship Id="rId11" Type="http://schemas.openxmlformats.org/officeDocument/2006/relationships/hyperlink" Target="https://drive.google.com/file/d/1-G3LZ-sWeuYwMuagby6a7pLIAfU-JV2y/view?usp=sharing" TargetMode="External"/><Relationship Id="rId10" Type="http://schemas.openxmlformats.org/officeDocument/2006/relationships/hyperlink" Target="https://drive.google.com/file/d/1WQe_7ZoDY6hR1FJ4-CYVvKs9d2kD7WJA/view?usp=sharing" TargetMode="External"/><Relationship Id="rId13" Type="http://schemas.openxmlformats.org/officeDocument/2006/relationships/hyperlink" Target="https://drive.google.com/file/d/1HTtuGij2PlzTL0Ajhtm4EpzqL7GMZz6n/view?usp=sharing" TargetMode="External"/><Relationship Id="rId12" Type="http://schemas.openxmlformats.org/officeDocument/2006/relationships/hyperlink" Target="https://drive.google.com/file/d/1rPLcd7wU7roMccZplGcuD-lWjUZK6WHW/view?usp=sharing" TargetMode="External"/><Relationship Id="rId15" Type="http://schemas.openxmlformats.org/officeDocument/2006/relationships/hyperlink" Target="https://drive.google.com/file/d/1JfO63rG4iISj_MiuIzfSHHeON5Elqz2E/view?usp=sharing" TargetMode="External"/><Relationship Id="rId14" Type="http://schemas.openxmlformats.org/officeDocument/2006/relationships/hyperlink" Target="https://drive.google.com/file/d/1DopKIYGEVfZhfYQaw1RsBOE9Hi0LPVRa/view?usp=sharing" TargetMode="External"/><Relationship Id="rId17" Type="http://schemas.openxmlformats.org/officeDocument/2006/relationships/hyperlink" Target="https://drive.google.com/file/d/1gYoXKA5CQOfNNH90X0lvoHXPhrDnLsB4/view?usp=sharing" TargetMode="External"/><Relationship Id="rId16" Type="http://schemas.openxmlformats.org/officeDocument/2006/relationships/hyperlink" Target="https://drive.google.com/file/d/1o3XPdJDJPaFWgeKy9R5aYTGKlaWzrkOC/view?usp=sharing" TargetMode="External"/><Relationship Id="rId19" Type="http://schemas.openxmlformats.org/officeDocument/2006/relationships/hyperlink" Target="https://drive.google.com/file/d/1kBVM8TtgJZxHzmz6QWlExjPTFPIdOegO/view?usp=sharing" TargetMode="External"/><Relationship Id="rId18" Type="http://schemas.openxmlformats.org/officeDocument/2006/relationships/hyperlink" Target="https://drive.google.com/file/d/1XXXbnv---pJFkAMViNdZ_05ktis_aUuG/view?usp=sharing"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1.xml"/><Relationship Id="rId3" Type="http://schemas.openxmlformats.org/officeDocument/2006/relationships/hyperlink" Target="https://docs.google.com/document/d/1_j4A60Veo_6Ej-pRKQcbJrYU_TIKAV3hOr2oYAIEzik/edit?usp=sharing" TargetMode="External"/><Relationship Id="rId4" Type="http://schemas.openxmlformats.org/officeDocument/2006/relationships/hyperlink" Target="https://docs.google.com/document/d/1_j4A60Veo_6Ej-pRKQcbJrYU_TIKAV3hOr2oYAIEzik/pub" TargetMode="External"/><Relationship Id="rId9" Type="http://schemas.openxmlformats.org/officeDocument/2006/relationships/hyperlink" Target="https://docs.google.com/document/d/1fCF0TqVWR0mYfX8g0XU27SEDzFpGMlpDEho0V26O7t0/edit?usp=sharing" TargetMode="External"/><Relationship Id="rId5" Type="http://schemas.openxmlformats.org/officeDocument/2006/relationships/hyperlink" Target="https://docs.google.com/document/d/1_j4A60Veo_6Ej-pRKQcbJrYU_TIKAV3hOr2oYAIEzik/view" TargetMode="External"/><Relationship Id="rId6" Type="http://schemas.openxmlformats.org/officeDocument/2006/relationships/hyperlink" Target="https://docs.google.com/presentation/d/13zMNKzdIK8vqwYouEwtm6bbi_d6GVlsheOi0_mY71a0/edit?usp=sharing" TargetMode="External"/><Relationship Id="rId7" Type="http://schemas.openxmlformats.org/officeDocument/2006/relationships/hyperlink" Target="https://docs.google.com/presentation/d/13zMNKzdIK8vqwYouEwtm6bbi_d6GVlsheOi0_mY71a0/pub?start=true&amp;loop=true&amp;delayms=3000" TargetMode="External"/><Relationship Id="rId8" Type="http://schemas.openxmlformats.org/officeDocument/2006/relationships/hyperlink" Target="https://docs.google.com/presentation/d/13zMNKzdIK8vqwYouEwtm6bbi_d6GVlsheOi0_mY71a0/view" TargetMode="External"/><Relationship Id="rId20" Type="http://schemas.openxmlformats.org/officeDocument/2006/relationships/hyperlink" Target="https://docs.google.com/presentation/d/1j1bEmg7W7IbroIzxrohBJKqUhFppH2Adx_-1gu8AIKc/view" TargetMode="External"/><Relationship Id="rId22" Type="http://schemas.openxmlformats.org/officeDocument/2006/relationships/image" Target="../media/image11.png"/><Relationship Id="rId21" Type="http://schemas.openxmlformats.org/officeDocument/2006/relationships/hyperlink" Target="https://docs.google.com/presentation/d/1j1bEmg7W7IbroIzxrohBJKqUhFppH2Adx_-1gu8AIKc/edit?usp=drivesdk" TargetMode="External"/><Relationship Id="rId11" Type="http://schemas.openxmlformats.org/officeDocument/2006/relationships/hyperlink" Target="https://docs.google.com/document/d/1fCF0TqVWR0mYfX8g0XU27SEDzFpGMlpDEho0V26O7t0/view" TargetMode="External"/><Relationship Id="rId10" Type="http://schemas.openxmlformats.org/officeDocument/2006/relationships/hyperlink" Target="https://docs.google.com/document/d/1fCF0TqVWR0mYfX8g0XU27SEDzFpGMlpDEho0V26O7t0/pub" TargetMode="External"/><Relationship Id="rId13" Type="http://schemas.openxmlformats.org/officeDocument/2006/relationships/hyperlink" Target="https://docs.google.com/presentation/d/1kalnZFhz6a2NcpvHkCJUh_LCqtxkyCzXC8yOD1BmR4Y/pub?start=true&amp;loop=true&amp;delayms=3000" TargetMode="External"/><Relationship Id="rId12" Type="http://schemas.openxmlformats.org/officeDocument/2006/relationships/hyperlink" Target="https://docs.google.com/presentation/d/1kalnZFhz6a2NcpvHkCJUh_LCqtxkyCzXC8yOD1BmR4Y/edit?usp=sharing" TargetMode="External"/><Relationship Id="rId15" Type="http://schemas.openxmlformats.org/officeDocument/2006/relationships/hyperlink" Target="https://docs.google.com/document/d/1N9yVte6hT2A4vZKDL7_yYWUAxg5RL7yNEi3VHJu9s_o/edit?usp=sharing" TargetMode="External"/><Relationship Id="rId14" Type="http://schemas.openxmlformats.org/officeDocument/2006/relationships/hyperlink" Target="https://docs.google.com/presentation/d/1kalnZFhz6a2NcpvHkCJUh_LCqtxkyCzXC8yOD1BmR4Y/view" TargetMode="External"/><Relationship Id="rId17" Type="http://schemas.openxmlformats.org/officeDocument/2006/relationships/hyperlink" Target="https://docs.google.com/document/d/1N9yVte6hT2A4vZKDL7_yYWUAxg5RL7yNEi3VHJu9s_o/view" TargetMode="External"/><Relationship Id="rId16" Type="http://schemas.openxmlformats.org/officeDocument/2006/relationships/hyperlink" Target="https://docs.google.com/document/d/1N9yVte6hT2A4vZKDL7_yYWUAxg5RL7yNEi3VHJu9s_o/pub" TargetMode="External"/><Relationship Id="rId19" Type="http://schemas.openxmlformats.org/officeDocument/2006/relationships/hyperlink" Target="https://docs.google.com/presentation/d/1j1bEmg7W7IbroIzxrohBJKqUhFppH2Adx_-1gu8AIKc/pub?start=true&amp;loop=true&amp;delayms=3000" TargetMode="External"/><Relationship Id="rId18" Type="http://schemas.openxmlformats.org/officeDocument/2006/relationships/hyperlink" Target="https://docs.google.com/presentation/d/1j1bEmg7W7IbroIzxrohBJKqUhFppH2Adx_-1gu8AIKc/edit?usp=sharing"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hyperlink" Target="https://docs.google.com/presentation/d/1j1bEmg7W7IbroIzxrohBJKqUhFppH2Adx_-1gu8AIKc/edit?usp=drivesdk" TargetMode="Externa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3.xml"/><Relationship Id="rId3" Type="http://schemas.openxmlformats.org/officeDocument/2006/relationships/hyperlink" Target="https://sites.google.com/view/360photoboothrentallosangeles/home" TargetMode="External"/><Relationship Id="rId4" Type="http://schemas.openxmlformats.org/officeDocument/2006/relationships/hyperlink" Target="http://www.youtube.com/watch?v=hSQC0HOrpDc" TargetMode="External"/><Relationship Id="rId5" Type="http://schemas.openxmlformats.org/officeDocument/2006/relationships/image" Target="../media/image8.jpg"/><Relationship Id="rId6" Type="http://schemas.openxmlformats.org/officeDocument/2006/relationships/hyperlink" Target="https://docs.google.com/presentation/d/1j1bEmg7W7IbroIzxrohBJKqUhFppH2Adx_-1gu8AIKc/edit?usp=drivesdk" TargetMode="External"/><Relationship Id="rId7" Type="http://schemas.openxmlformats.org/officeDocument/2006/relationships/image" Target="../media/image1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4.xml"/><Relationship Id="rId3" Type="http://schemas.openxmlformats.org/officeDocument/2006/relationships/hyperlink" Target="https://sites.google.com/view/360photoboothrentallosangeles/home" TargetMode="External"/><Relationship Id="rId4" Type="http://schemas.openxmlformats.org/officeDocument/2006/relationships/hyperlink" Target="http://www.youtube.com/watch?v=UDNM4YoII1U" TargetMode="External"/><Relationship Id="rId5" Type="http://schemas.openxmlformats.org/officeDocument/2006/relationships/image" Target="../media/image2.jpg"/><Relationship Id="rId6" Type="http://schemas.openxmlformats.org/officeDocument/2006/relationships/hyperlink" Target="https://docs.google.com/presentation/d/1j1bEmg7W7IbroIzxrohBJKqUhFppH2Adx_-1gu8AIKc/edit?usp=drivesdk" TargetMode="External"/><Relationship Id="rId7" Type="http://schemas.openxmlformats.org/officeDocument/2006/relationships/image" Target="../media/image1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5.xml"/><Relationship Id="rId3" Type="http://schemas.openxmlformats.org/officeDocument/2006/relationships/hyperlink" Target="https://sites.google.com/view/360photoboothrentallosangeles/home" TargetMode="External"/><Relationship Id="rId4" Type="http://schemas.openxmlformats.org/officeDocument/2006/relationships/hyperlink" Target="http://www.youtube.com/watch?v=LsmbFgc9-7s" TargetMode="External"/><Relationship Id="rId5" Type="http://schemas.openxmlformats.org/officeDocument/2006/relationships/image" Target="../media/image3.jpg"/><Relationship Id="rId6" Type="http://schemas.openxmlformats.org/officeDocument/2006/relationships/hyperlink" Target="https://docs.google.com/presentation/d/1j1bEmg7W7IbroIzxrohBJKqUhFppH2Adx_-1gu8AIKc/edit?usp=drivesdk" TargetMode="External"/><Relationship Id="rId7"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6.xml"/><Relationship Id="rId3" Type="http://schemas.openxmlformats.org/officeDocument/2006/relationships/hyperlink" Target="https://sites.google.com/view/360photoboothrentallosangeles/home" TargetMode="External"/><Relationship Id="rId4" Type="http://schemas.openxmlformats.org/officeDocument/2006/relationships/hyperlink" Target="http://www.youtube.com/watch?v=6mAItb4WJCo" TargetMode="External"/><Relationship Id="rId5" Type="http://schemas.openxmlformats.org/officeDocument/2006/relationships/image" Target="../media/image1.jpg"/><Relationship Id="rId6" Type="http://schemas.openxmlformats.org/officeDocument/2006/relationships/hyperlink" Target="https://docs.google.com/presentation/d/1j1bEmg7W7IbroIzxrohBJKqUhFppH2Adx_-1gu8AIKc/edit?usp=drivesdk" TargetMode="External"/><Relationship Id="rId7" Type="http://schemas.openxmlformats.org/officeDocument/2006/relationships/image" Target="../media/image11.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7.xml"/><Relationship Id="rId3" Type="http://schemas.openxmlformats.org/officeDocument/2006/relationships/hyperlink" Target="https://sites.google.com/view/360photoboothrentallosangeles/home" TargetMode="External"/><Relationship Id="rId4" Type="http://schemas.openxmlformats.org/officeDocument/2006/relationships/hyperlink" Target="http://www.youtube.com/watch?v=GaGjOwIUtvg" TargetMode="External"/><Relationship Id="rId5" Type="http://schemas.openxmlformats.org/officeDocument/2006/relationships/image" Target="../media/image9.jpg"/><Relationship Id="rId6" Type="http://schemas.openxmlformats.org/officeDocument/2006/relationships/hyperlink" Target="https://docs.google.com/presentation/d/1j1bEmg7W7IbroIzxrohBJKqUhFppH2Adx_-1gu8AIKc/edit?usp=drivesdk" TargetMode="External"/><Relationship Id="rId7" Type="http://schemas.openxmlformats.org/officeDocument/2006/relationships/image" Target="../media/image11.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8.xml"/><Relationship Id="rId3" Type="http://schemas.openxmlformats.org/officeDocument/2006/relationships/hyperlink" Target="https://sites.google.com/view/360photoboothrentallosangeles/home" TargetMode="External"/><Relationship Id="rId4" Type="http://schemas.openxmlformats.org/officeDocument/2006/relationships/hyperlink" Target="http://www.youtube.com/watch?v=6ssGdv8Vptk" TargetMode="External"/><Relationship Id="rId5" Type="http://schemas.openxmlformats.org/officeDocument/2006/relationships/image" Target="../media/image6.jpg"/><Relationship Id="rId6" Type="http://schemas.openxmlformats.org/officeDocument/2006/relationships/hyperlink" Target="https://docs.google.com/presentation/d/1j1bEmg7W7IbroIzxrohBJKqUhFppH2Adx_-1gu8AIKc/edit?usp=drivesdk" TargetMode="External"/><Relationship Id="rId7" Type="http://schemas.openxmlformats.org/officeDocument/2006/relationships/image" Target="../media/image11.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19.xml"/><Relationship Id="rId3" Type="http://schemas.openxmlformats.org/officeDocument/2006/relationships/hyperlink" Target="https://sites.google.com/view/360photoboothrentallosangeles/home" TargetMode="External"/><Relationship Id="rId4" Type="http://schemas.openxmlformats.org/officeDocument/2006/relationships/hyperlink" Target="http://www.youtube.com/watch?v=XzhkN0fTMa8" TargetMode="External"/><Relationship Id="rId5" Type="http://schemas.openxmlformats.org/officeDocument/2006/relationships/image" Target="../media/image18.jpg"/><Relationship Id="rId6" Type="http://schemas.openxmlformats.org/officeDocument/2006/relationships/hyperlink" Target="https://docs.google.com/presentation/d/1j1bEmg7W7IbroIzxrohBJKqUhFppH2Adx_-1gu8AIKc/edit?usp=drivesdk" TargetMode="External"/><Relationship Id="rId7" Type="http://schemas.openxmlformats.org/officeDocument/2006/relationships/image" Target="../media/image1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drive.google.com/file/d/1QpTiTGFtM9xqrHFr3NrlOHazlavUN-IZ/view?usp=drivesdk" TargetMode="External"/><Relationship Id="rId4" Type="http://schemas.openxmlformats.org/officeDocument/2006/relationships/image" Target="../media/image7.jp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0.xml"/><Relationship Id="rId3" Type="http://schemas.openxmlformats.org/officeDocument/2006/relationships/hyperlink" Target="https://sites.google.com/view/360photoboothrentallosangeles/home" TargetMode="External"/><Relationship Id="rId4" Type="http://schemas.openxmlformats.org/officeDocument/2006/relationships/hyperlink" Target="http://www.youtube.com/watch?v=3gilK6ejmz0" TargetMode="External"/><Relationship Id="rId5" Type="http://schemas.openxmlformats.org/officeDocument/2006/relationships/image" Target="../media/image22.jpg"/><Relationship Id="rId6" Type="http://schemas.openxmlformats.org/officeDocument/2006/relationships/hyperlink" Target="https://docs.google.com/presentation/d/1j1bEmg7W7IbroIzxrohBJKqUhFppH2Adx_-1gu8AIKc/edit?usp=drivesdk" TargetMode="External"/><Relationship Id="rId7" Type="http://schemas.openxmlformats.org/officeDocument/2006/relationships/image" Target="../media/image11.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notesSlide" Target="../notesSlides/notesSlide21.xml"/><Relationship Id="rId3" Type="http://schemas.openxmlformats.org/officeDocument/2006/relationships/hyperlink" Target="https://sites.google.com/view/360photoboothrentallosangeles/home" TargetMode="External"/><Relationship Id="rId4" Type="http://schemas.openxmlformats.org/officeDocument/2006/relationships/hyperlink" Target="http://www.youtube.com/watch?v=89tLGgSxuZw" TargetMode="External"/><Relationship Id="rId5" Type="http://schemas.openxmlformats.org/officeDocument/2006/relationships/image" Target="../media/image20.jpg"/><Relationship Id="rId6" Type="http://schemas.openxmlformats.org/officeDocument/2006/relationships/hyperlink" Target="https://docs.google.com/presentation/d/1j1bEmg7W7IbroIzxrohBJKqUhFppH2Adx_-1gu8AIKc/edit?usp=drivesdk" TargetMode="External"/><Relationship Id="rId7" Type="http://schemas.openxmlformats.org/officeDocument/2006/relationships/image" Target="../media/image11.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2.xml"/><Relationship Id="rId3" Type="http://schemas.openxmlformats.org/officeDocument/2006/relationships/hyperlink" Target="https://sites.google.com/view/360photoboothrentallosangeles/home"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 Id="rId3" Type="http://schemas.openxmlformats.org/officeDocument/2006/relationships/hyperlink" Target="https://sites.google.com/view/360photoboothrentallosangeles/home" TargetMode="Externa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360photoboothrentallosangeles/home" TargetMode="External"/><Relationship Id="rId4" Type="http://schemas.openxmlformats.org/officeDocument/2006/relationships/hyperlink" Target="https://docs.google.com/presentation/d/1j1bEmg7W7IbroIzxrohBJKqUhFppH2Adx_-1gu8AIKc/edit?usp=drivesdk" TargetMode="External"/><Relationship Id="rId5"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hyperlink" Target="https://docs.google.com/presentation/d/1j1bEmg7W7IbroIzxrohBJKqUhFppH2Adx_-1gu8AIKc/edit?usp=drivesdk" TargetMode="External"/><Relationship Id="rId4" Type="http://schemas.openxmlformats.org/officeDocument/2006/relationships/image" Target="../media/image1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hyperlink" Target="https://docs.google.com/presentation/d/1j1bEmg7W7IbroIzxrohBJKqUhFppH2Adx_-1gu8AIKc/edit?usp=drivesdk" TargetMode="External"/><Relationship Id="rId4" Type="http://schemas.openxmlformats.org/officeDocument/2006/relationships/image" Target="../media/image1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360photoboothrentallosangeles/home" TargetMode="External"/><Relationship Id="rId4" Type="http://schemas.openxmlformats.org/officeDocument/2006/relationships/image" Target="../media/image21.jpg"/><Relationship Id="rId5" Type="http://schemas.openxmlformats.org/officeDocument/2006/relationships/hyperlink" Target="https://docs.google.com/presentation/d/1j1bEmg7W7IbroIzxrohBJKqUhFppH2Adx_-1gu8AIKc/edit?usp=drivesdk" TargetMode="External"/><Relationship Id="rId6" Type="http://schemas.openxmlformats.org/officeDocument/2006/relationships/image" Target="../media/image1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 Id="rId3" Type="http://schemas.openxmlformats.org/officeDocument/2006/relationships/hyperlink" Target="https://sites.google.com/view/360photoboothrentallosangeles/home" TargetMode="External"/><Relationship Id="rId4" Type="http://schemas.openxmlformats.org/officeDocument/2006/relationships/image" Target="../media/image6.jpg"/><Relationship Id="rId5" Type="http://schemas.openxmlformats.org/officeDocument/2006/relationships/hyperlink" Target="https://docs.google.com/presentation/d/1j1bEmg7W7IbroIzxrohBJKqUhFppH2Adx_-1gu8AIKc/edit?usp=drivesdk" TargetMode="External"/><Relationship Id="rId6" Type="http://schemas.openxmlformats.org/officeDocument/2006/relationships/image" Target="../media/image1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hyperlink" Target="https://docs.google.com/presentation/d/1j1bEmg7W7IbroIzxrohBJKqUhFppH2Adx_-1gu8AIKc/edit?usp=drivesdk" TargetMode="Externa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cost</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https://sites.google.com/view/360photoboothrentallosangeles/home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111" name="Google Shape;111;p22"/>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folder Microsoft Files</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photo</a:t>
            </a:r>
            <a:endParaRPr sz="700"/>
          </a:p>
          <a:p>
            <a:pPr indent="0" lvl="0" marL="0" rtl="0" algn="l">
              <a:lnSpc>
                <a:spcPct val="1000"/>
              </a:lnSpc>
              <a:spcBef>
                <a:spcPts val="1000"/>
              </a:spcBef>
              <a:spcAft>
                <a:spcPts val="0"/>
              </a:spcAft>
              <a:buNone/>
            </a:pPr>
            <a:r>
              <a:rPr lang="en" sz="700" u="sng">
                <a:solidFill>
                  <a:schemeClr val="hlink"/>
                </a:solidFill>
                <a:hlinkClick r:id="rId7"/>
              </a:rPr>
              <a:t>photo</a:t>
            </a:r>
            <a:endParaRPr sz="700"/>
          </a:p>
          <a:p>
            <a:pPr indent="0" lvl="0" marL="0" rtl="0" algn="l">
              <a:lnSpc>
                <a:spcPct val="1000"/>
              </a:lnSpc>
              <a:spcBef>
                <a:spcPts val="1000"/>
              </a:spcBef>
              <a:spcAft>
                <a:spcPts val="0"/>
              </a:spcAft>
              <a:buNone/>
            </a:pPr>
            <a:r>
              <a:rPr lang="en" sz="700" u="sng">
                <a:solidFill>
                  <a:schemeClr val="hlink"/>
                </a:solidFill>
                <a:hlinkClick r:id="rId8"/>
              </a:rPr>
              <a:t>photo</a:t>
            </a:r>
            <a:endParaRPr sz="700"/>
          </a:p>
          <a:p>
            <a:pPr indent="0" lvl="0" marL="0" rtl="0" algn="l">
              <a:lnSpc>
                <a:spcPct val="1000"/>
              </a:lnSpc>
              <a:spcBef>
                <a:spcPts val="1000"/>
              </a:spcBef>
              <a:spcAft>
                <a:spcPts val="0"/>
              </a:spcAft>
              <a:buNone/>
            </a:pPr>
            <a:r>
              <a:rPr lang="en" sz="700" u="sng">
                <a:solidFill>
                  <a:schemeClr val="hlink"/>
                </a:solidFill>
                <a:hlinkClick r:id="rId9"/>
              </a:rPr>
              <a:t>photo</a:t>
            </a:r>
            <a:endParaRPr sz="700"/>
          </a:p>
          <a:p>
            <a:pPr indent="0" lvl="0" marL="0" rtl="0" algn="l">
              <a:lnSpc>
                <a:spcPct val="1000"/>
              </a:lnSpc>
              <a:spcBef>
                <a:spcPts val="1000"/>
              </a:spcBef>
              <a:spcAft>
                <a:spcPts val="0"/>
              </a:spcAft>
              <a:buNone/>
            </a:pPr>
            <a:r>
              <a:rPr lang="en" sz="700" u="sng">
                <a:solidFill>
                  <a:schemeClr val="hlink"/>
                </a:solidFill>
                <a:hlinkClick r:id="rId10"/>
              </a:rPr>
              <a:t>photo</a:t>
            </a:r>
            <a:endParaRPr sz="700"/>
          </a:p>
          <a:p>
            <a:pPr indent="0" lvl="0" marL="0" rtl="0" algn="l">
              <a:lnSpc>
                <a:spcPct val="1000"/>
              </a:lnSpc>
              <a:spcBef>
                <a:spcPts val="1000"/>
              </a:spcBef>
              <a:spcAft>
                <a:spcPts val="0"/>
              </a:spcAft>
              <a:buNone/>
            </a:pPr>
            <a:r>
              <a:rPr lang="en" sz="700" u="sng">
                <a:solidFill>
                  <a:schemeClr val="hlink"/>
                </a:solidFill>
                <a:hlinkClick r:id="rId11"/>
              </a:rPr>
              <a:t>photo</a:t>
            </a:r>
            <a:endParaRPr sz="700"/>
          </a:p>
          <a:p>
            <a:pPr indent="0" lvl="0" marL="0" rtl="0" algn="l">
              <a:lnSpc>
                <a:spcPct val="1000"/>
              </a:lnSpc>
              <a:spcBef>
                <a:spcPts val="1000"/>
              </a:spcBef>
              <a:spcAft>
                <a:spcPts val="0"/>
              </a:spcAft>
              <a:buNone/>
            </a:pPr>
            <a:r>
              <a:rPr lang="en" sz="700" u="sng">
                <a:solidFill>
                  <a:schemeClr val="hlink"/>
                </a:solidFill>
                <a:hlinkClick r:id="rId12"/>
              </a:rPr>
              <a:t>photo</a:t>
            </a:r>
            <a:endParaRPr sz="700"/>
          </a:p>
          <a:p>
            <a:pPr indent="0" lvl="0" marL="0" rtl="0" algn="l">
              <a:lnSpc>
                <a:spcPct val="1000"/>
              </a:lnSpc>
              <a:spcBef>
                <a:spcPts val="1000"/>
              </a:spcBef>
              <a:spcAft>
                <a:spcPts val="0"/>
              </a:spcAft>
              <a:buNone/>
            </a:pPr>
            <a:r>
              <a:rPr lang="en" sz="700" u="sng">
                <a:solidFill>
                  <a:schemeClr val="hlink"/>
                </a:solidFill>
                <a:hlinkClick r:id="rId13"/>
              </a:rPr>
              <a:t>photo</a:t>
            </a:r>
            <a:endParaRPr sz="700"/>
          </a:p>
          <a:p>
            <a:pPr indent="0" lvl="0" marL="0" rtl="0" algn="l">
              <a:lnSpc>
                <a:spcPct val="1000"/>
              </a:lnSpc>
              <a:spcBef>
                <a:spcPts val="1000"/>
              </a:spcBef>
              <a:spcAft>
                <a:spcPts val="0"/>
              </a:spcAft>
              <a:buNone/>
            </a:pPr>
            <a:r>
              <a:rPr lang="en" sz="700" u="sng">
                <a:solidFill>
                  <a:schemeClr val="hlink"/>
                </a:solidFill>
                <a:hlinkClick r:id="rId14"/>
              </a:rPr>
              <a:t>photo</a:t>
            </a:r>
            <a:endParaRPr sz="700"/>
          </a:p>
          <a:p>
            <a:pPr indent="0" lvl="0" marL="0" rtl="0" algn="l">
              <a:lnSpc>
                <a:spcPct val="1000"/>
              </a:lnSpc>
              <a:spcBef>
                <a:spcPts val="1000"/>
              </a:spcBef>
              <a:spcAft>
                <a:spcPts val="0"/>
              </a:spcAft>
              <a:buNone/>
            </a:pPr>
            <a:r>
              <a:rPr lang="en" sz="700" u="sng">
                <a:solidFill>
                  <a:schemeClr val="hlink"/>
                </a:solidFill>
                <a:hlinkClick r:id="rId15"/>
              </a:rPr>
              <a:t>photo</a:t>
            </a:r>
            <a:endParaRPr sz="700"/>
          </a:p>
          <a:p>
            <a:pPr indent="0" lvl="0" marL="0" rtl="0" algn="l">
              <a:lnSpc>
                <a:spcPct val="1000"/>
              </a:lnSpc>
              <a:spcBef>
                <a:spcPts val="1000"/>
              </a:spcBef>
              <a:spcAft>
                <a:spcPts val="0"/>
              </a:spcAft>
              <a:buNone/>
            </a:pPr>
            <a:r>
              <a:rPr lang="en" sz="700" u="sng">
                <a:solidFill>
                  <a:schemeClr val="hlink"/>
                </a:solidFill>
                <a:hlinkClick r:id="rId16"/>
              </a:rPr>
              <a:t>photo</a:t>
            </a:r>
            <a:endParaRPr sz="700"/>
          </a:p>
          <a:p>
            <a:pPr indent="0" lvl="0" marL="0" rtl="0" algn="l">
              <a:lnSpc>
                <a:spcPct val="1000"/>
              </a:lnSpc>
              <a:spcBef>
                <a:spcPts val="1000"/>
              </a:spcBef>
              <a:spcAft>
                <a:spcPts val="0"/>
              </a:spcAft>
              <a:buNone/>
            </a:pPr>
            <a:r>
              <a:rPr lang="en" sz="700" u="sng">
                <a:solidFill>
                  <a:schemeClr val="hlink"/>
                </a:solidFill>
                <a:hlinkClick r:id="rId17"/>
              </a:rPr>
              <a:t>photo</a:t>
            </a:r>
            <a:endParaRPr sz="700"/>
          </a:p>
          <a:p>
            <a:pPr indent="0" lvl="0" marL="0" rtl="0" algn="l">
              <a:lnSpc>
                <a:spcPct val="1000"/>
              </a:lnSpc>
              <a:spcBef>
                <a:spcPts val="1000"/>
              </a:spcBef>
              <a:spcAft>
                <a:spcPts val="0"/>
              </a:spcAft>
              <a:buNone/>
            </a:pPr>
            <a:r>
              <a:rPr lang="en" sz="700" u="sng">
                <a:solidFill>
                  <a:schemeClr val="hlink"/>
                </a:solidFill>
                <a:hlinkClick r:id="rId18"/>
              </a:rPr>
              <a:t>photo</a:t>
            </a:r>
            <a:endParaRPr sz="700"/>
          </a:p>
          <a:p>
            <a:pPr indent="0" lvl="0" marL="0" rtl="0" algn="l">
              <a:lnSpc>
                <a:spcPct val="1000"/>
              </a:lnSpc>
              <a:spcBef>
                <a:spcPts val="1000"/>
              </a:spcBef>
              <a:spcAft>
                <a:spcPts val="0"/>
              </a:spcAft>
              <a:buNone/>
            </a:pPr>
            <a:r>
              <a:rPr lang="en" sz="700" u="sng">
                <a:solidFill>
                  <a:schemeClr val="hlink"/>
                </a:solidFill>
                <a:hlinkClick r:id="rId19"/>
              </a:rPr>
              <a:t>photo</a:t>
            </a:r>
            <a:endParaRPr sz="700"/>
          </a:p>
          <a:p>
            <a:pPr indent="0" lvl="0" marL="0" rtl="0" algn="l">
              <a:lnSpc>
                <a:spcPct val="1000"/>
              </a:lnSpc>
              <a:spcBef>
                <a:spcPts val="1000"/>
              </a:spcBef>
              <a:spcAft>
                <a:spcPts val="0"/>
              </a:spcAft>
              <a:buNone/>
            </a:pPr>
            <a:r>
              <a:rPr lang="en" sz="700" u="sng">
                <a:solidFill>
                  <a:schemeClr val="hlink"/>
                </a:solidFill>
                <a:hlinkClick r:id="rId20"/>
              </a:rPr>
              <a:t>photo</a:t>
            </a:r>
            <a:endParaRPr sz="700"/>
          </a:p>
          <a:p>
            <a:pPr indent="0" lvl="0" marL="0" rtl="0" algn="l">
              <a:lnSpc>
                <a:spcPct val="1000"/>
              </a:lnSpc>
              <a:spcBef>
                <a:spcPts val="1000"/>
              </a:spcBef>
              <a:spcAft>
                <a:spcPts val="0"/>
              </a:spcAft>
              <a:buNone/>
            </a:pPr>
            <a:r>
              <a:rPr lang="en" sz="700" u="sng">
                <a:solidFill>
                  <a:schemeClr val="hlink"/>
                </a:solidFill>
                <a:hlinkClick r:id="rId21"/>
              </a:rPr>
              <a:t>photo</a:t>
            </a:r>
            <a:endParaRPr sz="700"/>
          </a:p>
          <a:p>
            <a:pPr indent="0" lvl="0" marL="0" rtl="0" algn="l">
              <a:lnSpc>
                <a:spcPct val="1000"/>
              </a:lnSpc>
              <a:spcBef>
                <a:spcPts val="1000"/>
              </a:spcBef>
              <a:spcAft>
                <a:spcPts val="0"/>
              </a:spcAft>
              <a:buNone/>
            </a:pPr>
            <a:r>
              <a:rPr lang="en" sz="700" u="sng">
                <a:solidFill>
                  <a:schemeClr val="hlink"/>
                </a:solidFill>
                <a:hlinkClick r:id="rId22"/>
              </a:rPr>
              <a:t>video</a:t>
            </a:r>
            <a:endParaRPr sz="700"/>
          </a:p>
          <a:p>
            <a:pPr indent="0" lvl="0" marL="0" rtl="0" algn="l">
              <a:lnSpc>
                <a:spcPct val="1000"/>
              </a:lnSpc>
              <a:spcBef>
                <a:spcPts val="1000"/>
              </a:spcBef>
              <a:spcAft>
                <a:spcPts val="0"/>
              </a:spcAft>
              <a:buNone/>
            </a:pPr>
            <a:r>
              <a:rPr lang="en" sz="700" u="sng">
                <a:solidFill>
                  <a:schemeClr val="hlink"/>
                </a:solidFill>
                <a:hlinkClick r:id="rId23"/>
              </a:rPr>
              <a:t>video</a:t>
            </a:r>
            <a:endParaRPr sz="700"/>
          </a:p>
          <a:p>
            <a:pPr indent="0" lvl="0" marL="0" rtl="0" algn="l">
              <a:lnSpc>
                <a:spcPct val="1000"/>
              </a:lnSpc>
              <a:spcBef>
                <a:spcPts val="1000"/>
              </a:spcBef>
              <a:spcAft>
                <a:spcPts val="0"/>
              </a:spcAft>
              <a:buNone/>
            </a:pPr>
            <a:r>
              <a:rPr lang="en" sz="700" u="sng">
                <a:solidFill>
                  <a:schemeClr val="hlink"/>
                </a:solidFill>
                <a:hlinkClick r:id="rId24"/>
              </a:rPr>
              <a:t>video</a:t>
            </a:r>
            <a:endParaRPr sz="700"/>
          </a:p>
          <a:p>
            <a:pPr indent="0" lvl="0" marL="0" rtl="0" algn="l">
              <a:lnSpc>
                <a:spcPct val="1000"/>
              </a:lnSpc>
              <a:spcBef>
                <a:spcPts val="1000"/>
              </a:spcBef>
              <a:spcAft>
                <a:spcPts val="1000"/>
              </a:spcAft>
              <a:buNone/>
            </a:pPr>
            <a:r>
              <a:t/>
            </a:r>
            <a:endParaRPr/>
          </a:p>
        </p:txBody>
      </p:sp>
      <p:sp>
        <p:nvSpPr>
          <p:cNvPr id="112" name="Google Shape;112;p22"/>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25"/>
              </a:rPr>
              <a:t>video</a:t>
            </a:r>
            <a:endParaRPr sz="700"/>
          </a:p>
          <a:p>
            <a:pPr indent="0" lvl="0" marL="0" rtl="0" algn="l">
              <a:lnSpc>
                <a:spcPct val="1000"/>
              </a:lnSpc>
              <a:spcBef>
                <a:spcPts val="1000"/>
              </a:spcBef>
              <a:spcAft>
                <a:spcPts val="0"/>
              </a:spcAft>
              <a:buNone/>
            </a:pPr>
            <a:r>
              <a:rPr lang="en" sz="700" u="sng">
                <a:solidFill>
                  <a:schemeClr val="hlink"/>
                </a:solidFill>
                <a:hlinkClick r:id="rId26"/>
              </a:rPr>
              <a:t>video</a:t>
            </a:r>
            <a:endParaRPr sz="700"/>
          </a:p>
          <a:p>
            <a:pPr indent="0" lvl="0" marL="0" rtl="0" algn="l">
              <a:lnSpc>
                <a:spcPct val="1000"/>
              </a:lnSpc>
              <a:spcBef>
                <a:spcPts val="1000"/>
              </a:spcBef>
              <a:spcAft>
                <a:spcPts val="0"/>
              </a:spcAft>
              <a:buNone/>
            </a:pPr>
            <a:r>
              <a:rPr lang="en" sz="700" u="sng">
                <a:solidFill>
                  <a:schemeClr val="hlink"/>
                </a:solidFill>
                <a:hlinkClick r:id="rId27"/>
              </a:rPr>
              <a:t>video</a:t>
            </a:r>
            <a:endParaRPr sz="700"/>
          </a:p>
          <a:p>
            <a:pPr indent="0" lvl="0" marL="0" rtl="0" algn="l">
              <a:lnSpc>
                <a:spcPct val="1000"/>
              </a:lnSpc>
              <a:spcBef>
                <a:spcPts val="1000"/>
              </a:spcBef>
              <a:spcAft>
                <a:spcPts val="0"/>
              </a:spcAft>
              <a:buNone/>
            </a:pPr>
            <a:r>
              <a:rPr lang="en" sz="700" u="sng">
                <a:solidFill>
                  <a:schemeClr val="hlink"/>
                </a:solidFill>
                <a:hlinkClick r:id="rId28"/>
              </a:rPr>
              <a:t>video</a:t>
            </a:r>
            <a:endParaRPr sz="700"/>
          </a:p>
          <a:p>
            <a:pPr indent="0" lvl="0" marL="0" rtl="0" algn="l">
              <a:lnSpc>
                <a:spcPct val="1000"/>
              </a:lnSpc>
              <a:spcBef>
                <a:spcPts val="1000"/>
              </a:spcBef>
              <a:spcAft>
                <a:spcPts val="0"/>
              </a:spcAft>
              <a:buNone/>
            </a:pPr>
            <a:r>
              <a:rPr lang="en" sz="700" u="sng">
                <a:solidFill>
                  <a:schemeClr val="hlink"/>
                </a:solidFill>
                <a:hlinkClick r:id="rId29"/>
              </a:rPr>
              <a:t>video</a:t>
            </a:r>
            <a:endParaRPr sz="700"/>
          </a:p>
          <a:p>
            <a:pPr indent="0" lvl="0" marL="0" rtl="0" algn="l">
              <a:lnSpc>
                <a:spcPct val="1000"/>
              </a:lnSpc>
              <a:spcBef>
                <a:spcPts val="1000"/>
              </a:spcBef>
              <a:spcAft>
                <a:spcPts val="0"/>
              </a:spcAft>
              <a:buNone/>
            </a:pPr>
            <a:r>
              <a:rPr lang="en" sz="700" u="sng">
                <a:solidFill>
                  <a:schemeClr val="hlink"/>
                </a:solidFill>
                <a:hlinkClick r:id="rId30"/>
              </a:rPr>
              <a:t>video</a:t>
            </a:r>
            <a:endParaRPr sz="700"/>
          </a:p>
          <a:p>
            <a:pPr indent="0" lvl="0" marL="0" rtl="0" algn="l">
              <a:lnSpc>
                <a:spcPct val="1000"/>
              </a:lnSpc>
              <a:spcBef>
                <a:spcPts val="1000"/>
              </a:spcBef>
              <a:spcAft>
                <a:spcPts val="0"/>
              </a:spcAft>
              <a:buNone/>
            </a:pPr>
            <a:r>
              <a:rPr lang="en" sz="700" u="sng">
                <a:solidFill>
                  <a:schemeClr val="hlink"/>
                </a:solidFill>
                <a:hlinkClick r:id="rId31"/>
              </a:rPr>
              <a:t>document</a:t>
            </a:r>
            <a:endParaRPr sz="700"/>
          </a:p>
          <a:p>
            <a:pPr indent="0" lvl="0" marL="0" rtl="0" algn="l">
              <a:lnSpc>
                <a:spcPct val="1000"/>
              </a:lnSpc>
              <a:spcBef>
                <a:spcPts val="1000"/>
              </a:spcBef>
              <a:spcAft>
                <a:spcPts val="0"/>
              </a:spcAft>
              <a:buNone/>
            </a:pPr>
            <a:r>
              <a:rPr lang="en" sz="700" u="sng">
                <a:solidFill>
                  <a:schemeClr val="hlink"/>
                </a:solidFill>
                <a:hlinkClick r:id="rId32"/>
              </a:rPr>
              <a:t>document pub</a:t>
            </a:r>
            <a:endParaRPr sz="700"/>
          </a:p>
          <a:p>
            <a:pPr indent="0" lvl="0" marL="0" rtl="0" algn="l">
              <a:lnSpc>
                <a:spcPct val="1000"/>
              </a:lnSpc>
              <a:spcBef>
                <a:spcPts val="1000"/>
              </a:spcBef>
              <a:spcAft>
                <a:spcPts val="0"/>
              </a:spcAft>
              <a:buNone/>
            </a:pPr>
            <a:r>
              <a:rPr lang="en" sz="700" u="sng">
                <a:solidFill>
                  <a:schemeClr val="hlink"/>
                </a:solidFill>
                <a:hlinkClick r:id="rId33"/>
              </a:rPr>
              <a:t>document view</a:t>
            </a:r>
            <a:endParaRPr sz="700"/>
          </a:p>
          <a:p>
            <a:pPr indent="0" lvl="0" marL="0" rtl="0" algn="l">
              <a:lnSpc>
                <a:spcPct val="1000"/>
              </a:lnSpc>
              <a:spcBef>
                <a:spcPts val="1000"/>
              </a:spcBef>
              <a:spcAft>
                <a:spcPts val="0"/>
              </a:spcAft>
              <a:buNone/>
            </a:pPr>
            <a:r>
              <a:rPr lang="en" sz="700" u="sng">
                <a:solidFill>
                  <a:schemeClr val="hlink"/>
                </a:solidFill>
                <a:hlinkClick r:id="rId34"/>
              </a:rPr>
              <a:t>presentation</a:t>
            </a:r>
            <a:endParaRPr sz="700"/>
          </a:p>
          <a:p>
            <a:pPr indent="0" lvl="0" marL="0" rtl="0" algn="l">
              <a:lnSpc>
                <a:spcPct val="1000"/>
              </a:lnSpc>
              <a:spcBef>
                <a:spcPts val="1000"/>
              </a:spcBef>
              <a:spcAft>
                <a:spcPts val="0"/>
              </a:spcAft>
              <a:buNone/>
            </a:pPr>
            <a:r>
              <a:rPr lang="en" sz="700" u="sng">
                <a:solidFill>
                  <a:schemeClr val="hlink"/>
                </a:solidFill>
                <a:hlinkClick r:id="rId35"/>
              </a:rPr>
              <a:t>presentation pub</a:t>
            </a:r>
            <a:endParaRPr sz="700"/>
          </a:p>
          <a:p>
            <a:pPr indent="0" lvl="0" marL="0" rtl="0" algn="l">
              <a:lnSpc>
                <a:spcPct val="1000"/>
              </a:lnSpc>
              <a:spcBef>
                <a:spcPts val="1000"/>
              </a:spcBef>
              <a:spcAft>
                <a:spcPts val="0"/>
              </a:spcAft>
              <a:buNone/>
            </a:pPr>
            <a:r>
              <a:rPr lang="en" sz="700" u="sng">
                <a:solidFill>
                  <a:schemeClr val="hlink"/>
                </a:solidFill>
                <a:hlinkClick r:id="rId36"/>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37"/>
              </a:rPr>
              <a:t>document</a:t>
            </a:r>
            <a:endParaRPr sz="700"/>
          </a:p>
          <a:p>
            <a:pPr indent="0" lvl="0" marL="0" rtl="0" algn="l">
              <a:lnSpc>
                <a:spcPct val="1000"/>
              </a:lnSpc>
              <a:spcBef>
                <a:spcPts val="1000"/>
              </a:spcBef>
              <a:spcAft>
                <a:spcPts val="0"/>
              </a:spcAft>
              <a:buNone/>
            </a:pPr>
            <a:r>
              <a:rPr lang="en" sz="700" u="sng">
                <a:solidFill>
                  <a:schemeClr val="hlink"/>
                </a:solidFill>
                <a:hlinkClick r:id="rId38"/>
              </a:rPr>
              <a:t>document pub</a:t>
            </a:r>
            <a:endParaRPr sz="700"/>
          </a:p>
          <a:p>
            <a:pPr indent="0" lvl="0" marL="0" rtl="0" algn="l">
              <a:lnSpc>
                <a:spcPct val="1000"/>
              </a:lnSpc>
              <a:spcBef>
                <a:spcPts val="1000"/>
              </a:spcBef>
              <a:spcAft>
                <a:spcPts val="0"/>
              </a:spcAft>
              <a:buNone/>
            </a:pPr>
            <a:r>
              <a:rPr lang="en" sz="700" u="sng">
                <a:solidFill>
                  <a:schemeClr val="hlink"/>
                </a:solidFill>
                <a:hlinkClick r:id="rId39"/>
              </a:rPr>
              <a:t>document view</a:t>
            </a:r>
            <a:endParaRPr sz="700"/>
          </a:p>
          <a:p>
            <a:pPr indent="0" lvl="0" marL="0" rtl="0" algn="l">
              <a:lnSpc>
                <a:spcPct val="1000"/>
              </a:lnSpc>
              <a:spcBef>
                <a:spcPts val="1000"/>
              </a:spcBef>
              <a:spcAft>
                <a:spcPts val="0"/>
              </a:spcAft>
              <a:buNone/>
            </a:pPr>
            <a:r>
              <a:rPr lang="en" sz="700" u="sng">
                <a:solidFill>
                  <a:schemeClr val="hlink"/>
                </a:solidFill>
                <a:hlinkClick r:id="rId40"/>
              </a:rPr>
              <a:t>presentation</a:t>
            </a:r>
            <a:endParaRPr sz="700"/>
          </a:p>
          <a:p>
            <a:pPr indent="0" lvl="0" marL="0" rtl="0" algn="l">
              <a:lnSpc>
                <a:spcPct val="1000"/>
              </a:lnSpc>
              <a:spcBef>
                <a:spcPts val="1000"/>
              </a:spcBef>
              <a:spcAft>
                <a:spcPts val="0"/>
              </a:spcAft>
              <a:buNone/>
            </a:pPr>
            <a:r>
              <a:rPr lang="en" sz="700" u="sng">
                <a:solidFill>
                  <a:schemeClr val="hlink"/>
                </a:solidFill>
                <a:hlinkClick r:id="rId41"/>
              </a:rPr>
              <a:t>presentation pub</a:t>
            </a:r>
            <a:endParaRPr sz="700"/>
          </a:p>
          <a:p>
            <a:pPr indent="0" lvl="0" marL="0" rtl="0" algn="l">
              <a:lnSpc>
                <a:spcPct val="1000"/>
              </a:lnSpc>
              <a:spcBef>
                <a:spcPts val="1000"/>
              </a:spcBef>
              <a:spcAft>
                <a:spcPts val="0"/>
              </a:spcAft>
              <a:buNone/>
            </a:pPr>
            <a:r>
              <a:rPr lang="en" sz="700" u="sng">
                <a:solidFill>
                  <a:schemeClr val="hlink"/>
                </a:solidFill>
                <a:hlinkClick r:id="rId42"/>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43"/>
              </a:rPr>
              <a:t>document</a:t>
            </a:r>
            <a:endParaRPr sz="700"/>
          </a:p>
          <a:p>
            <a:pPr indent="0" lvl="0" marL="0" rtl="0" algn="l">
              <a:lnSpc>
                <a:spcPct val="1000"/>
              </a:lnSpc>
              <a:spcBef>
                <a:spcPts val="1000"/>
              </a:spcBef>
              <a:spcAft>
                <a:spcPts val="0"/>
              </a:spcAft>
              <a:buNone/>
            </a:pPr>
            <a:r>
              <a:rPr lang="en" sz="700" u="sng">
                <a:solidFill>
                  <a:schemeClr val="hlink"/>
                </a:solidFill>
                <a:hlinkClick r:id="rId44"/>
              </a:rPr>
              <a:t>document pub</a:t>
            </a:r>
            <a:endParaRPr sz="700"/>
          </a:p>
          <a:p>
            <a:pPr indent="0" lvl="0" marL="0" rtl="0" algn="l">
              <a:lnSpc>
                <a:spcPct val="1000"/>
              </a:lnSpc>
              <a:spcBef>
                <a:spcPts val="1000"/>
              </a:spcBef>
              <a:spcAft>
                <a:spcPts val="0"/>
              </a:spcAft>
              <a:buNone/>
            </a:pPr>
            <a:r>
              <a:rPr lang="en" sz="700" u="sng">
                <a:solidFill>
                  <a:schemeClr val="hlink"/>
                </a:solidFill>
                <a:hlinkClick r:id="rId45"/>
              </a:rPr>
              <a:t>document view</a:t>
            </a:r>
            <a:endParaRPr sz="700"/>
          </a:p>
          <a:p>
            <a:pPr indent="0" lvl="0" marL="0" rtl="0" algn="l">
              <a:lnSpc>
                <a:spcPct val="1000"/>
              </a:lnSpc>
              <a:spcBef>
                <a:spcPts val="1000"/>
              </a:spcBef>
              <a:spcAft>
                <a:spcPts val="0"/>
              </a:spcAft>
              <a:buNone/>
            </a:pPr>
            <a:r>
              <a:rPr lang="en" sz="700" u="sng">
                <a:solidFill>
                  <a:schemeClr val="hlink"/>
                </a:solidFill>
                <a:hlinkClick r:id="rId46"/>
              </a:rPr>
              <a:t>presentation</a:t>
            </a:r>
            <a:endParaRPr sz="700"/>
          </a:p>
          <a:p>
            <a:pPr indent="0" lvl="0" marL="0" rtl="0" algn="l">
              <a:lnSpc>
                <a:spcPct val="1000"/>
              </a:lnSpc>
              <a:spcBef>
                <a:spcPts val="1000"/>
              </a:spcBef>
              <a:spcAft>
                <a:spcPts val="0"/>
              </a:spcAft>
              <a:buNone/>
            </a:pPr>
            <a:r>
              <a:rPr lang="en" sz="700" u="sng">
                <a:solidFill>
                  <a:schemeClr val="hlink"/>
                </a:solidFill>
                <a:hlinkClick r:id="rId4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48"/>
              </a:rPr>
              <a:t>presentation view</a:t>
            </a:r>
            <a:endParaRPr sz="700"/>
          </a:p>
          <a:p>
            <a:pPr indent="0" lvl="0" marL="0" rtl="0" algn="l">
              <a:lnSpc>
                <a:spcPct val="1000"/>
              </a:lnSpc>
              <a:spcBef>
                <a:spcPts val="1000"/>
              </a:spcBef>
              <a:spcAft>
                <a:spcPts val="1000"/>
              </a:spcAft>
              <a:buNone/>
            </a:pPr>
            <a:r>
              <a:t/>
            </a:r>
            <a:endParaRPr/>
          </a:p>
        </p:txBody>
      </p:sp>
      <p:pic>
        <p:nvPicPr>
          <p:cNvPr descr="wedding photo booth cost" id="113" name="Google Shape;113;p22" title="wedding photo booth cost">
            <a:hlinkClick r:id="rId49"/>
          </p:cNvPr>
          <p:cNvPicPr preferRelativeResize="0"/>
          <p:nvPr/>
        </p:nvPicPr>
        <p:blipFill>
          <a:blip r:embed="rId50">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7" name="Shape 117"/>
        <p:cNvGrpSpPr/>
        <p:nvPr/>
      </p:nvGrpSpPr>
      <p:grpSpPr>
        <a:xfrm>
          <a:off x="0" y="0"/>
          <a:ext cx="0" cy="0"/>
          <a:chOff x="0" y="0"/>
          <a:chExt cx="0" cy="0"/>
        </a:xfrm>
      </p:grpSpPr>
      <p:sp>
        <p:nvSpPr>
          <p:cNvPr id="118" name="Google Shape;118;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
        <p:nvSpPr>
          <p:cNvPr id="119" name="Google Shape;119;p23"/>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document</a:t>
            </a:r>
            <a:endParaRPr sz="700"/>
          </a:p>
          <a:p>
            <a:pPr indent="0" lvl="0" marL="0" rtl="0" algn="l">
              <a:lnSpc>
                <a:spcPct val="1000"/>
              </a:lnSpc>
              <a:spcBef>
                <a:spcPts val="1000"/>
              </a:spcBef>
              <a:spcAft>
                <a:spcPts val="0"/>
              </a:spcAft>
              <a:buNone/>
            </a:pPr>
            <a:r>
              <a:rPr lang="en" sz="700" u="sng">
                <a:solidFill>
                  <a:schemeClr val="hlink"/>
                </a:solidFill>
                <a:hlinkClick r:id="rId4"/>
              </a:rPr>
              <a:t>document pub</a:t>
            </a:r>
            <a:endParaRPr sz="700"/>
          </a:p>
          <a:p>
            <a:pPr indent="0" lvl="0" marL="0" rtl="0" algn="l">
              <a:lnSpc>
                <a:spcPct val="1000"/>
              </a:lnSpc>
              <a:spcBef>
                <a:spcPts val="1000"/>
              </a:spcBef>
              <a:spcAft>
                <a:spcPts val="0"/>
              </a:spcAft>
              <a:buNone/>
            </a:pPr>
            <a:r>
              <a:rPr lang="en" sz="700" u="sng">
                <a:solidFill>
                  <a:schemeClr val="hlink"/>
                </a:solidFill>
                <a:hlinkClick r:id="rId5"/>
              </a:rPr>
              <a:t>document view</a:t>
            </a:r>
            <a:endParaRPr sz="700"/>
          </a:p>
          <a:p>
            <a:pPr indent="0" lvl="0" marL="0" rtl="0" algn="l">
              <a:lnSpc>
                <a:spcPct val="1000"/>
              </a:lnSpc>
              <a:spcBef>
                <a:spcPts val="1000"/>
              </a:spcBef>
              <a:spcAft>
                <a:spcPts val="0"/>
              </a:spcAft>
              <a:buNone/>
            </a:pPr>
            <a:r>
              <a:rPr lang="en" sz="700" u="sng">
                <a:solidFill>
                  <a:schemeClr val="hlink"/>
                </a:solidFill>
                <a:hlinkClick r:id="rId6"/>
              </a:rPr>
              <a:t>presentation</a:t>
            </a:r>
            <a:endParaRPr sz="700"/>
          </a:p>
          <a:p>
            <a:pPr indent="0" lvl="0" marL="0" rtl="0" algn="l">
              <a:lnSpc>
                <a:spcPct val="1000"/>
              </a:lnSpc>
              <a:spcBef>
                <a:spcPts val="1000"/>
              </a:spcBef>
              <a:spcAft>
                <a:spcPts val="0"/>
              </a:spcAft>
              <a:buNone/>
            </a:pPr>
            <a:r>
              <a:rPr lang="en" sz="700" u="sng">
                <a:solidFill>
                  <a:schemeClr val="hlink"/>
                </a:solidFill>
                <a:hlinkClick r:id="rId7"/>
              </a:rPr>
              <a:t>presentation pub</a:t>
            </a:r>
            <a:endParaRPr sz="700"/>
          </a:p>
          <a:p>
            <a:pPr indent="0" lvl="0" marL="0" rtl="0" algn="l">
              <a:lnSpc>
                <a:spcPct val="1000"/>
              </a:lnSpc>
              <a:spcBef>
                <a:spcPts val="1000"/>
              </a:spcBef>
              <a:spcAft>
                <a:spcPts val="0"/>
              </a:spcAft>
              <a:buNone/>
            </a:pPr>
            <a:r>
              <a:rPr lang="en" sz="700" u="sng">
                <a:solidFill>
                  <a:schemeClr val="hlink"/>
                </a:solidFill>
                <a:hlinkClick r:id="rId8"/>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9"/>
              </a:rPr>
              <a:t>document</a:t>
            </a:r>
            <a:endParaRPr sz="700"/>
          </a:p>
          <a:p>
            <a:pPr indent="0" lvl="0" marL="0" rtl="0" algn="l">
              <a:lnSpc>
                <a:spcPct val="1000"/>
              </a:lnSpc>
              <a:spcBef>
                <a:spcPts val="1000"/>
              </a:spcBef>
              <a:spcAft>
                <a:spcPts val="0"/>
              </a:spcAft>
              <a:buNone/>
            </a:pPr>
            <a:r>
              <a:rPr lang="en" sz="700" u="sng">
                <a:solidFill>
                  <a:schemeClr val="hlink"/>
                </a:solidFill>
                <a:hlinkClick r:id="rId10"/>
              </a:rPr>
              <a:t>document pub</a:t>
            </a:r>
            <a:endParaRPr sz="700"/>
          </a:p>
          <a:p>
            <a:pPr indent="0" lvl="0" marL="0" rtl="0" algn="l">
              <a:lnSpc>
                <a:spcPct val="1000"/>
              </a:lnSpc>
              <a:spcBef>
                <a:spcPts val="1000"/>
              </a:spcBef>
              <a:spcAft>
                <a:spcPts val="0"/>
              </a:spcAft>
              <a:buNone/>
            </a:pPr>
            <a:r>
              <a:rPr lang="en" sz="700" u="sng">
                <a:solidFill>
                  <a:schemeClr val="hlink"/>
                </a:solidFill>
                <a:hlinkClick r:id="rId11"/>
              </a:rPr>
              <a:t>document view</a:t>
            </a:r>
            <a:endParaRPr sz="700"/>
          </a:p>
          <a:p>
            <a:pPr indent="0" lvl="0" marL="0" rtl="0" algn="l">
              <a:lnSpc>
                <a:spcPct val="1000"/>
              </a:lnSpc>
              <a:spcBef>
                <a:spcPts val="1000"/>
              </a:spcBef>
              <a:spcAft>
                <a:spcPts val="0"/>
              </a:spcAft>
              <a:buNone/>
            </a:pPr>
            <a:r>
              <a:rPr lang="en" sz="700" u="sng">
                <a:solidFill>
                  <a:schemeClr val="hlink"/>
                </a:solidFill>
                <a:hlinkClick r:id="rId12"/>
              </a:rPr>
              <a:t>presentation</a:t>
            </a:r>
            <a:endParaRPr sz="700"/>
          </a:p>
          <a:p>
            <a:pPr indent="0" lvl="0" marL="0" rtl="0" algn="l">
              <a:lnSpc>
                <a:spcPct val="1000"/>
              </a:lnSpc>
              <a:spcBef>
                <a:spcPts val="1000"/>
              </a:spcBef>
              <a:spcAft>
                <a:spcPts val="0"/>
              </a:spcAft>
              <a:buNone/>
            </a:pPr>
            <a:r>
              <a:rPr lang="en" sz="700" u="sng">
                <a:solidFill>
                  <a:schemeClr val="hlink"/>
                </a:solidFill>
                <a:hlinkClick r:id="rId13"/>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4"/>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5"/>
              </a:rPr>
              <a:t>document</a:t>
            </a:r>
            <a:endParaRPr sz="700"/>
          </a:p>
          <a:p>
            <a:pPr indent="0" lvl="0" marL="0" rtl="0" algn="l">
              <a:lnSpc>
                <a:spcPct val="1000"/>
              </a:lnSpc>
              <a:spcBef>
                <a:spcPts val="1000"/>
              </a:spcBef>
              <a:spcAft>
                <a:spcPts val="0"/>
              </a:spcAft>
              <a:buNone/>
            </a:pPr>
            <a:r>
              <a:rPr lang="en" sz="700" u="sng">
                <a:solidFill>
                  <a:schemeClr val="hlink"/>
                </a:solidFill>
                <a:hlinkClick r:id="rId16"/>
              </a:rPr>
              <a:t>document pub</a:t>
            </a:r>
            <a:endParaRPr sz="700"/>
          </a:p>
          <a:p>
            <a:pPr indent="0" lvl="0" marL="0" rtl="0" algn="l">
              <a:lnSpc>
                <a:spcPct val="1000"/>
              </a:lnSpc>
              <a:spcBef>
                <a:spcPts val="1000"/>
              </a:spcBef>
              <a:spcAft>
                <a:spcPts val="0"/>
              </a:spcAft>
              <a:buNone/>
            </a:pPr>
            <a:r>
              <a:rPr lang="en" sz="700" u="sng">
                <a:solidFill>
                  <a:schemeClr val="hlink"/>
                </a:solidFill>
                <a:hlinkClick r:id="rId17"/>
              </a:rPr>
              <a:t>document view</a:t>
            </a:r>
            <a:endParaRPr sz="700"/>
          </a:p>
          <a:p>
            <a:pPr indent="0" lvl="0" marL="0" rtl="0" algn="l">
              <a:lnSpc>
                <a:spcPct val="1000"/>
              </a:lnSpc>
              <a:spcBef>
                <a:spcPts val="1000"/>
              </a:spcBef>
              <a:spcAft>
                <a:spcPts val="0"/>
              </a:spcAft>
              <a:buNone/>
            </a:pPr>
            <a:r>
              <a:rPr lang="en" sz="700" u="sng">
                <a:solidFill>
                  <a:schemeClr val="hlink"/>
                </a:solidFill>
                <a:hlinkClick r:id="rId18"/>
              </a:rPr>
              <a:t>presentation</a:t>
            </a:r>
            <a:endParaRPr sz="700"/>
          </a:p>
          <a:p>
            <a:pPr indent="0" lvl="0" marL="0" rtl="0" algn="l">
              <a:lnSpc>
                <a:spcPct val="1000"/>
              </a:lnSpc>
              <a:spcBef>
                <a:spcPts val="1000"/>
              </a:spcBef>
              <a:spcAft>
                <a:spcPts val="0"/>
              </a:spcAft>
              <a:buNone/>
            </a:pPr>
            <a:r>
              <a:rPr lang="en" sz="700" u="sng">
                <a:solidFill>
                  <a:schemeClr val="hlink"/>
                </a:solidFill>
                <a:hlinkClick r:id="rId19"/>
              </a:rPr>
              <a:t>presentation pub</a:t>
            </a:r>
            <a:endParaRPr sz="700"/>
          </a:p>
          <a:p>
            <a:pPr indent="0" lvl="0" marL="0" rtl="0" algn="l">
              <a:lnSpc>
                <a:spcPct val="1000"/>
              </a:lnSpc>
              <a:spcBef>
                <a:spcPts val="1000"/>
              </a:spcBef>
              <a:spcAft>
                <a:spcPts val="0"/>
              </a:spcAft>
              <a:buNone/>
            </a:pPr>
            <a:r>
              <a:rPr lang="en" sz="700" u="sng">
                <a:solidFill>
                  <a:schemeClr val="hlink"/>
                </a:solidFill>
                <a:hlinkClick r:id="rId20"/>
              </a:rPr>
              <a:t>presentation view</a:t>
            </a:r>
            <a:endParaRPr sz="700"/>
          </a:p>
          <a:p>
            <a:pPr indent="0" lvl="0" marL="0" rtl="0" algn="l">
              <a:lnSpc>
                <a:spcPct val="1000"/>
              </a:lnSpc>
              <a:spcBef>
                <a:spcPts val="1000"/>
              </a:spcBef>
              <a:spcAft>
                <a:spcPts val="1000"/>
              </a:spcAft>
              <a:buNone/>
            </a:pPr>
            <a:r>
              <a:t/>
            </a:r>
            <a:endParaRPr/>
          </a:p>
        </p:txBody>
      </p:sp>
      <p:sp>
        <p:nvSpPr>
          <p:cNvPr id="120" name="Google Shape;120;p23"/>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pic>
        <p:nvPicPr>
          <p:cNvPr descr="wedding photo booth cost" id="121" name="Google Shape;121;p23" title="wedding photo booth cost">
            <a:hlinkClick r:id="rId21"/>
          </p:cNvPr>
          <p:cNvPicPr preferRelativeResize="0"/>
          <p:nvPr/>
        </p:nvPicPr>
        <p:blipFill>
          <a:blip r:embed="rId22">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5" name="Shape 125"/>
        <p:cNvGrpSpPr/>
        <p:nvPr/>
      </p:nvGrpSpPr>
      <p:grpSpPr>
        <a:xfrm>
          <a:off x="0" y="0"/>
          <a:ext cx="0" cy="0"/>
          <a:chOff x="0" y="0"/>
          <a:chExt cx="0" cy="0"/>
        </a:xfrm>
      </p:grpSpPr>
      <p:sp>
        <p:nvSpPr>
          <p:cNvPr id="126" name="Google Shape;126;p24"/>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Videos</a:t>
            </a:r>
            <a:endParaRPr b="1">
              <a:solidFill>
                <a:srgbClr val="A8D673"/>
              </a:solidFill>
              <a:latin typeface="Poppins"/>
              <a:ea typeface="Poppins"/>
              <a:cs typeface="Poppins"/>
              <a:sym typeface="Poppins"/>
            </a:endParaRPr>
          </a:p>
        </p:txBody>
      </p:sp>
      <p:sp>
        <p:nvSpPr>
          <p:cNvPr id="127" name="Google Shape;127;p24"/>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YouTube videos we recommend watching!</a:t>
            </a:r>
            <a:endParaRPr/>
          </a:p>
        </p:txBody>
      </p:sp>
      <p:pic>
        <p:nvPicPr>
          <p:cNvPr descr="wedding photo booth cost" id="128" name="Google Shape;128;p24" title="wedding photo booth cost">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5"/>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https://sites.google.com/view/360photoboothrentallosangeles/home</a:t>
            </a:r>
            <a:endParaRPr/>
          </a:p>
        </p:txBody>
      </p:sp>
      <p:pic>
        <p:nvPicPr>
          <p:cNvPr id="134" name="Google Shape;134;p25">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wedding photo booth cost" id="135" name="Google Shape;135;p25" title="wedding photo booth cost">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4"/>
                                        </p:tgtEl>
                                        <p:attrNameLst>
                                          <p:attrName>style.visibility</p:attrName>
                                        </p:attrNameLst>
                                      </p:cBhvr>
                                      <p:to>
                                        <p:strVal val="visible"/>
                                      </p:to>
                                    </p:set>
                                    <p:animEffect filter="fade" transition="in">
                                      <p:cBhvr>
                                        <p:cTn dur="1000"/>
                                        <p:tgtEl>
                                          <p:spTgt spid="13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6"/>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https://sites.google.com/view/360photoboothrentallosangeles/home</a:t>
            </a:r>
            <a:endParaRPr/>
          </a:p>
        </p:txBody>
      </p:sp>
      <p:pic>
        <p:nvPicPr>
          <p:cNvPr id="141" name="Google Shape;141;p26">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wedding photo booth cost" id="142" name="Google Shape;142;p26" title="wedding photo booth cost">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1"/>
                                        </p:tgtEl>
                                        <p:attrNameLst>
                                          <p:attrName>style.visibility</p:attrName>
                                        </p:attrNameLst>
                                      </p:cBhvr>
                                      <p:to>
                                        <p:strVal val="visible"/>
                                      </p:to>
                                    </p:set>
                                    <p:animEffect filter="fade" transition="in">
                                      <p:cBhvr>
                                        <p:cTn dur="1000"/>
                                        <p:tgtEl>
                                          <p:spTgt spid="141"/>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6" name="Shape 146"/>
        <p:cNvGrpSpPr/>
        <p:nvPr/>
      </p:nvGrpSpPr>
      <p:grpSpPr>
        <a:xfrm>
          <a:off x="0" y="0"/>
          <a:ext cx="0" cy="0"/>
          <a:chOff x="0" y="0"/>
          <a:chExt cx="0" cy="0"/>
        </a:xfrm>
      </p:grpSpPr>
      <p:sp>
        <p:nvSpPr>
          <p:cNvPr id="147" name="Google Shape;147;p27"/>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https://sites.google.com/view/360photoboothrentallosangeles/home</a:t>
            </a:r>
            <a:endParaRPr/>
          </a:p>
        </p:txBody>
      </p:sp>
      <p:pic>
        <p:nvPicPr>
          <p:cNvPr id="148" name="Google Shape;148;p27">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wedding photo booth cost" id="149" name="Google Shape;149;p27" title="wedding photo booth cost">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48"/>
                                        </p:tgtEl>
                                        <p:attrNameLst>
                                          <p:attrName>style.visibility</p:attrName>
                                        </p:attrNameLst>
                                      </p:cBhvr>
                                      <p:to>
                                        <p:strVal val="visible"/>
                                      </p:to>
                                    </p:set>
                                    <p:animEffect filter="fade" transition="in">
                                      <p:cBhvr>
                                        <p:cTn dur="1000"/>
                                        <p:tgtEl>
                                          <p:spTgt spid="148"/>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sp>
        <p:nvSpPr>
          <p:cNvPr id="154" name="Google Shape;154;p28"/>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https://sites.google.com/view/360photoboothrentallosangeles/home</a:t>
            </a:r>
            <a:endParaRPr/>
          </a:p>
        </p:txBody>
      </p:sp>
      <p:pic>
        <p:nvPicPr>
          <p:cNvPr id="155" name="Google Shape;155;p28">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wedding photo booth cost" id="156" name="Google Shape;156;p28" title="wedding photo booth cost">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5"/>
                                        </p:tgtEl>
                                        <p:attrNameLst>
                                          <p:attrName>style.visibility</p:attrName>
                                        </p:attrNameLst>
                                      </p:cBhvr>
                                      <p:to>
                                        <p:strVal val="visible"/>
                                      </p:to>
                                    </p:set>
                                    <p:animEffect filter="fade" transition="in">
                                      <p:cBhvr>
                                        <p:cTn dur="1000"/>
                                        <p:tgtEl>
                                          <p:spTgt spid="155"/>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0" name="Shape 160"/>
        <p:cNvGrpSpPr/>
        <p:nvPr/>
      </p:nvGrpSpPr>
      <p:grpSpPr>
        <a:xfrm>
          <a:off x="0" y="0"/>
          <a:ext cx="0" cy="0"/>
          <a:chOff x="0" y="0"/>
          <a:chExt cx="0" cy="0"/>
        </a:xfrm>
      </p:grpSpPr>
      <p:sp>
        <p:nvSpPr>
          <p:cNvPr id="161" name="Google Shape;161;p29"/>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https://sites.google.com/view/360photoboothrentallosangeles/home</a:t>
            </a:r>
            <a:endParaRPr/>
          </a:p>
        </p:txBody>
      </p:sp>
      <p:pic>
        <p:nvPicPr>
          <p:cNvPr id="162" name="Google Shape;162;p29">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wedding photo booth cost" id="163" name="Google Shape;163;p29" title="wedding photo booth cost">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2"/>
                                        </p:tgtEl>
                                        <p:attrNameLst>
                                          <p:attrName>style.visibility</p:attrName>
                                        </p:attrNameLst>
                                      </p:cBhvr>
                                      <p:to>
                                        <p:strVal val="visible"/>
                                      </p:to>
                                    </p:set>
                                    <p:animEffect filter="fade" transition="in">
                                      <p:cBhvr>
                                        <p:cTn dur="1000"/>
                                        <p:tgtEl>
                                          <p:spTgt spid="16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3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https://sites.google.com/view/360photoboothrentallosangeles/home</a:t>
            </a:r>
            <a:endParaRPr/>
          </a:p>
        </p:txBody>
      </p:sp>
      <p:pic>
        <p:nvPicPr>
          <p:cNvPr id="169" name="Google Shape;169;p30">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wedding photo booth cost" id="170" name="Google Shape;170;p30" title="wedding photo booth cost">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69"/>
                                        </p:tgtEl>
                                        <p:attrNameLst>
                                          <p:attrName>style.visibility</p:attrName>
                                        </p:attrNameLst>
                                      </p:cBhvr>
                                      <p:to>
                                        <p:strVal val="visible"/>
                                      </p:to>
                                    </p:set>
                                    <p:animEffect filter="fade" transition="in">
                                      <p:cBhvr>
                                        <p:cTn dur="1000"/>
                                        <p:tgtEl>
                                          <p:spTgt spid="169"/>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31"/>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https://sites.google.com/view/360photoboothrentallosangeles/home</a:t>
            </a:r>
            <a:endParaRPr/>
          </a:p>
        </p:txBody>
      </p:sp>
      <p:pic>
        <p:nvPicPr>
          <p:cNvPr id="176" name="Google Shape;176;p31">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wedding photo booth cost" id="177" name="Google Shape;177;p31" title="wedding photo booth cost">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76"/>
                                        </p:tgtEl>
                                        <p:attrNameLst>
                                          <p:attrName>style.visibility</p:attrName>
                                        </p:attrNameLst>
                                      </p:cBhvr>
                                      <p:to>
                                        <p:strVal val="visible"/>
                                      </p:to>
                                    </p:set>
                                    <p:animEffect filter="fade" transition="in">
                                      <p:cBhvr>
                                        <p:cTn dur="1000"/>
                                        <p:tgtEl>
                                          <p:spTgt spid="176"/>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wedding photo booth cost" id="60" name="Google Shape;60;p14" title="wedding photo booth cost">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32"/>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https://sites.google.com/view/360photoboothrentallosangeles/home</a:t>
            </a:r>
            <a:endParaRPr/>
          </a:p>
        </p:txBody>
      </p:sp>
      <p:pic>
        <p:nvPicPr>
          <p:cNvPr id="183" name="Google Shape;183;p32">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wedding photo booth cost" id="184" name="Google Shape;184;p32" title="wedding photo booth cost">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3"/>
                                        </p:tgtEl>
                                        <p:attrNameLst>
                                          <p:attrName>style.visibility</p:attrName>
                                        </p:attrNameLst>
                                      </p:cBhvr>
                                      <p:to>
                                        <p:strVal val="visible"/>
                                      </p:to>
                                    </p:set>
                                    <p:animEffect filter="fade" transition="in">
                                      <p:cBhvr>
                                        <p:cTn dur="1000"/>
                                        <p:tgtEl>
                                          <p:spTgt spid="18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8" name="Shape 188"/>
        <p:cNvGrpSpPr/>
        <p:nvPr/>
      </p:nvGrpSpPr>
      <p:grpSpPr>
        <a:xfrm>
          <a:off x="0" y="0"/>
          <a:ext cx="0" cy="0"/>
          <a:chOff x="0" y="0"/>
          <a:chExt cx="0" cy="0"/>
        </a:xfrm>
      </p:grpSpPr>
      <p:sp>
        <p:nvSpPr>
          <p:cNvPr id="189" name="Google Shape;189;p33"/>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u="sng">
                <a:solidFill>
                  <a:schemeClr val="hlink"/>
                </a:solidFill>
                <a:hlinkClick r:id="rId3"/>
              </a:rPr>
              <a:t>https://sites.google.com/view/360photoboothrentallosangeles/home</a:t>
            </a:r>
            <a:endParaRPr/>
          </a:p>
        </p:txBody>
      </p:sp>
      <p:pic>
        <p:nvPicPr>
          <p:cNvPr id="190" name="Google Shape;190;p33">
            <a:hlinkClick r:id="rId4"/>
          </p:cNvPr>
          <p:cNvPicPr preferRelativeResize="0"/>
          <p:nvPr/>
        </p:nvPicPr>
        <p:blipFill>
          <a:blip r:embed="rId5">
            <a:alphaModFix/>
          </a:blip>
          <a:stretch>
            <a:fillRect/>
          </a:stretch>
        </p:blipFill>
        <p:spPr>
          <a:xfrm>
            <a:off x="2286000" y="857250"/>
            <a:ext cx="4572000" cy="3429000"/>
          </a:xfrm>
          <a:prstGeom prst="rect">
            <a:avLst/>
          </a:prstGeom>
          <a:noFill/>
          <a:ln>
            <a:noFill/>
          </a:ln>
        </p:spPr>
      </p:pic>
      <p:pic>
        <p:nvPicPr>
          <p:cNvPr descr="wedding photo booth cost" id="191" name="Google Shape;191;p33" title="wedding photo booth cost">
            <a:hlinkClick r:id="rId6"/>
          </p:cNvPr>
          <p:cNvPicPr preferRelativeResize="0"/>
          <p:nvPr/>
        </p:nvPicPr>
        <p:blipFill>
          <a:blip r:embed="rId7">
            <a:alphaModFix/>
          </a:blip>
          <a:stretch>
            <a:fillRect/>
          </a:stretch>
        </p:blipFill>
        <p:spPr>
          <a:xfrm>
            <a:off x="7239000" y="3238500"/>
            <a:ext cx="1905000" cy="19050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90"/>
                                        </p:tgtEl>
                                        <p:attrNameLst>
                                          <p:attrName>style.visibility</p:attrName>
                                        </p:attrNameLst>
                                      </p:cBhvr>
                                      <p:to>
                                        <p:strVal val="visible"/>
                                      </p:to>
                                    </p:set>
                                    <p:animEffect filter="fade" transition="in">
                                      <p:cBhvr>
                                        <p:cTn dur="1000"/>
                                        <p:tgtEl>
                                          <p:spTgt spid="19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5" name="Shape 195"/>
        <p:cNvGrpSpPr/>
        <p:nvPr/>
      </p:nvGrpSpPr>
      <p:grpSpPr>
        <a:xfrm>
          <a:off x="0" y="0"/>
          <a:ext cx="0" cy="0"/>
          <a:chOff x="0" y="0"/>
          <a:chExt cx="0" cy="0"/>
        </a:xfrm>
      </p:grpSpPr>
      <p:sp>
        <p:nvSpPr>
          <p:cNvPr id="196" name="Google Shape;196;p34"/>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wedding photo booth cost</a:t>
            </a:r>
            <a:endParaRPr b="1">
              <a:solidFill>
                <a:srgbClr val="A8D673"/>
              </a:solidFill>
              <a:latin typeface="Poppins"/>
              <a:ea typeface="Poppins"/>
              <a:cs typeface="Poppins"/>
              <a:sym typeface="Poppins"/>
            </a:endParaRPr>
          </a:p>
        </p:txBody>
      </p:sp>
      <p:sp>
        <p:nvSpPr>
          <p:cNvPr id="197" name="Google Shape;197;p34"/>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https://sites.google.com/view/360photoboothrentallosangeles/home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pic>
        <p:nvPicPr>
          <p:cNvPr descr="wedding photo booth cost" id="65" name="Google Shape;65;p15" title="wedding photo booth cost">
            <a:hlinkClick r:id="rId3"/>
          </p:cNvPr>
          <p:cNvPicPr preferRelativeResize="0"/>
          <p:nvPr/>
        </p:nvPicPr>
        <p:blipFill>
          <a:blip r:embed="rId4">
            <a:alphaModFix/>
          </a:blip>
          <a:stretch>
            <a:fillRect/>
          </a:stretch>
        </p:blipFill>
        <p:spPr>
          <a:xfrm>
            <a:off x="2190750" y="190500"/>
            <a:ext cx="4762500" cy="47625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wedding photo booth cost</a:t>
            </a:r>
            <a:endParaRPr b="1">
              <a:solidFill>
                <a:srgbClr val="A8D673"/>
              </a:solidFill>
              <a:latin typeface="Poppins"/>
              <a:ea typeface="Poppins"/>
              <a:cs typeface="Poppins"/>
              <a:sym typeface="Poppins"/>
            </a:endParaRPr>
          </a:p>
        </p:txBody>
      </p:sp>
      <p:sp>
        <p:nvSpPr>
          <p:cNvPr id="71" name="Google Shape;71;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A photo booth rental is just as important to a successful Orange County event because it gives people a memorable keepsake. Everyone loves sharing photos and making memories, so why not combine the two? Guests can take goofy pics to remember the party and share them with friends and family. A photo booth rental is a small investment that can give you big results.</a:t>
            </a:r>
            <a:endParaRPr sz="800"/>
          </a:p>
          <a:p>
            <a:pPr indent="0" lvl="0" marL="0" rtl="0" algn="l">
              <a:spcBef>
                <a:spcPts val="0"/>
              </a:spcBef>
              <a:spcAft>
                <a:spcPts val="0"/>
              </a:spcAft>
              <a:buNone/>
            </a:pPr>
            <a:r>
              <a:rPr lang="en" sz="1000" u="sng">
                <a:solidFill>
                  <a:schemeClr val="hlink"/>
                </a:solidFill>
                <a:hlinkClick r:id="rId3"/>
              </a:rPr>
              <a:t>https://sites.google.com/view/360photoboothrentallosangeles/home</a:t>
            </a:r>
            <a:endParaRPr sz="1000"/>
          </a:p>
        </p:txBody>
      </p:sp>
      <p:pic>
        <p:nvPicPr>
          <p:cNvPr descr="wedding photo booth cost" id="72" name="Google Shape;72;p16" title="wedding photo booth cost">
            <a:hlinkClick r:id="rId4"/>
          </p:cNvPr>
          <p:cNvPicPr preferRelativeResize="0"/>
          <p:nvPr/>
        </p:nvPicPr>
        <p:blipFill>
          <a:blip r:embed="rId5">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8" name="Google Shape;78;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Party Snaps Photo Booth OC | 360 Photo Booth Rental Orange County</a:t>
            </a:r>
            <a:endParaRPr sz="1000"/>
          </a:p>
          <a:p>
            <a:pPr indent="0" lvl="0" marL="0" rtl="0" algn="l">
              <a:spcBef>
                <a:spcPts val="0"/>
              </a:spcBef>
              <a:spcAft>
                <a:spcPts val="0"/>
              </a:spcAft>
              <a:buNone/>
            </a:pPr>
            <a:r>
              <a:rPr lang="en" sz="1000"/>
              <a:t>12911 Dungan Ln, Garden Grove, CA 92840</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pic>
        <p:nvPicPr>
          <p:cNvPr descr="wedding photo booth cost" id="79" name="Google Shape;79;p17" title="wedding photo booth cost">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5" name="Google Shape;85;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rustic photo booth</a:t>
            </a:r>
            <a:endParaRPr sz="800"/>
          </a:p>
          <a:p>
            <a:pPr indent="0" lvl="0" marL="0" rtl="0" algn="l">
              <a:spcBef>
                <a:spcPts val="0"/>
              </a:spcBef>
              <a:spcAft>
                <a:spcPts val="0"/>
              </a:spcAft>
              <a:buNone/>
            </a:pPr>
            <a:r>
              <a:rPr lang="en" sz="800"/>
              <a:t>prom photo booth</a:t>
            </a:r>
            <a:endParaRPr sz="800"/>
          </a:p>
          <a:p>
            <a:pPr indent="0" lvl="0" marL="0" rtl="0" algn="l">
              <a:spcBef>
                <a:spcPts val="0"/>
              </a:spcBef>
              <a:spcAft>
                <a:spcPts val="0"/>
              </a:spcAft>
              <a:buNone/>
            </a:pPr>
            <a:r>
              <a:rPr lang="en" sz="800"/>
              <a:t>professional photo booth</a:t>
            </a:r>
            <a:endParaRPr sz="800"/>
          </a:p>
          <a:p>
            <a:pPr indent="0" lvl="0" marL="0" rtl="0" algn="l">
              <a:spcBef>
                <a:spcPts val="0"/>
              </a:spcBef>
              <a:spcAft>
                <a:spcPts val="0"/>
              </a:spcAft>
              <a:buNone/>
            </a:pPr>
            <a:r>
              <a:rPr lang="en" sz="800"/>
              <a:t>touch screen photo booth</a:t>
            </a:r>
            <a:endParaRPr sz="800"/>
          </a:p>
          <a:p>
            <a:pPr indent="0" lvl="0" marL="0" rtl="0" algn="l">
              <a:spcBef>
                <a:spcPts val="0"/>
              </a:spcBef>
              <a:spcAft>
                <a:spcPts val="0"/>
              </a:spcAft>
              <a:buNone/>
            </a:pPr>
            <a:r>
              <a:rPr lang="en" sz="800"/>
              <a:t>vogue booth</a:t>
            </a:r>
            <a:endParaRPr sz="800"/>
          </a:p>
          <a:p>
            <a:pPr indent="0" lvl="0" marL="0" rtl="0" algn="l">
              <a:spcBef>
                <a:spcPts val="0"/>
              </a:spcBef>
              <a:spcAft>
                <a:spcPts val="0"/>
              </a:spcAft>
              <a:buNone/>
            </a:pPr>
            <a:r>
              <a:rPr lang="en" sz="800"/>
              <a:t>wedding photo booth cost</a:t>
            </a:r>
            <a:endParaRPr sz="800"/>
          </a:p>
          <a:p>
            <a:pPr indent="0" lvl="0" marL="0" rtl="0" algn="l">
              <a:spcBef>
                <a:spcPts val="0"/>
              </a:spcBef>
              <a:spcAft>
                <a:spcPts val="0"/>
              </a:spcAft>
              <a:buNone/>
            </a:pPr>
            <a:r>
              <a:rPr lang="en" sz="800"/>
              <a:t>local photo booth rental</a:t>
            </a:r>
            <a:endParaRPr sz="800"/>
          </a:p>
          <a:p>
            <a:pPr indent="0" lvl="0" marL="0" rtl="0" algn="l">
              <a:spcBef>
                <a:spcPts val="0"/>
              </a:spcBef>
              <a:spcAft>
                <a:spcPts val="0"/>
              </a:spcAft>
              <a:buNone/>
            </a:pPr>
            <a:r>
              <a:rPr lang="en" sz="800"/>
              <a:t>aura photo booth</a:t>
            </a:r>
            <a:endParaRPr sz="800"/>
          </a:p>
          <a:p>
            <a:pPr indent="0" lvl="0" marL="0" rtl="0" algn="l">
              <a:spcBef>
                <a:spcPts val="0"/>
              </a:spcBef>
              <a:spcAft>
                <a:spcPts val="0"/>
              </a:spcAft>
              <a:buNone/>
            </a:pPr>
            <a:r>
              <a:rPr lang="en" sz="800"/>
              <a:t>wedding photo booth hire</a:t>
            </a:r>
            <a:endParaRPr sz="800"/>
          </a:p>
          <a:p>
            <a:pPr indent="0" lvl="0" marL="0" rtl="0" algn="l">
              <a:spcBef>
                <a:spcPts val="0"/>
              </a:spcBef>
              <a:spcAft>
                <a:spcPts val="0"/>
              </a:spcAft>
              <a:buNone/>
            </a:pPr>
            <a:r>
              <a:t/>
            </a:r>
            <a:endParaRPr sz="800"/>
          </a:p>
        </p:txBody>
      </p:sp>
      <p:pic>
        <p:nvPicPr>
          <p:cNvPr descr="wedding photo booth cost" id="86" name="Google Shape;86;p18" title="wedding photo booth cost">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pic>
        <p:nvPicPr>
          <p:cNvPr descr="A photo booth rental is just as important to a successful Orange County event because it gives people a memorable keepsake. Everyone loves sharing photos and making memories, so why not combine the two? Guests can take goofy pics to remember the party and share them with friends and family. A photo booth rental is a small investment that can give you big results.&#10;" id="91" name="Google Shape;91;p19" title="wedding photo booth cost">
            <a:hlinkClick r:id="rId3"/>
          </p:cNvPr>
          <p:cNvPicPr preferRelativeResize="0"/>
          <p:nvPr/>
        </p:nvPicPr>
        <p:blipFill>
          <a:blip r:embed="rId4">
            <a:alphaModFix/>
          </a:blip>
          <a:stretch>
            <a:fillRect/>
          </a:stretch>
        </p:blipFill>
        <p:spPr>
          <a:xfrm>
            <a:off x="1714500" y="666750"/>
            <a:ext cx="5715000" cy="3810000"/>
          </a:xfrm>
          <a:prstGeom prst="rect">
            <a:avLst/>
          </a:prstGeom>
          <a:noFill/>
          <a:ln>
            <a:noFill/>
          </a:ln>
        </p:spPr>
      </p:pic>
      <p:pic>
        <p:nvPicPr>
          <p:cNvPr descr="wedding photo booth cost" id="92" name="Google Shape;92;p19" title="wedding photo booth cost">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pic>
        <p:nvPicPr>
          <p:cNvPr descr="A photo booth rental is just as important to a successful Orange County event because it gives people a memorable keepsake. Everyone loves sharing photos and making memories, so why not combine the two? Guests can take goofy pics to remember the party and share them with friends and family. A photo booth rental is a small investment that can give you big results.&#10;" id="97" name="Google Shape;97;p20" title="wedding photo booth cost">
            <a:hlinkClick r:id="rId3"/>
          </p:cNvPr>
          <p:cNvPicPr preferRelativeResize="0"/>
          <p:nvPr/>
        </p:nvPicPr>
        <p:blipFill>
          <a:blip r:embed="rId4">
            <a:alphaModFix/>
          </a:blip>
          <a:stretch>
            <a:fillRect/>
          </a:stretch>
        </p:blipFill>
        <p:spPr>
          <a:xfrm>
            <a:off x="2286000" y="857250"/>
            <a:ext cx="4572000" cy="3429000"/>
          </a:xfrm>
          <a:prstGeom prst="rect">
            <a:avLst/>
          </a:prstGeom>
          <a:noFill/>
          <a:ln>
            <a:noFill/>
          </a:ln>
        </p:spPr>
      </p:pic>
      <p:pic>
        <p:nvPicPr>
          <p:cNvPr descr="wedding photo booth cost" id="98" name="Google Shape;98;p20" title="wedding photo booth cost">
            <a:hlinkClick r:id="rId5"/>
          </p:cNvPr>
          <p:cNvPicPr preferRelativeResize="0"/>
          <p:nvPr/>
        </p:nvPicPr>
        <p:blipFill>
          <a:blip r:embed="rId6">
            <a:alphaModFix/>
          </a:blip>
          <a:stretch>
            <a:fillRect/>
          </a:stretch>
        </p:blipFill>
        <p:spPr>
          <a:xfrm>
            <a:off x="7239000" y="3238500"/>
            <a:ext cx="1905000" cy="19050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21"/>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104" name="Google Shape;104;p21"/>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pic>
        <p:nvPicPr>
          <p:cNvPr descr="wedding photo booth cost" id="105" name="Google Shape;105;p21" title="wedding photo booth cost">
            <a:hlinkClick r:id="rId3"/>
          </p:cNvPr>
          <p:cNvPicPr preferRelativeResize="0"/>
          <p:nvPr/>
        </p:nvPicPr>
        <p:blipFill>
          <a:blip r:embed="rId4">
            <a:alphaModFix/>
          </a:blip>
          <a:stretch>
            <a:fillRect/>
          </a:stretch>
        </p:blipFill>
        <p:spPr>
          <a:xfrm>
            <a:off x="7239000" y="3238500"/>
            <a:ext cx="1905000" cy="19050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